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D667C-1FEF-411A-998A-30A40F98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F83D-4204-4359-9372-5DF395CF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B0EDC-6529-48C3-86F8-033A3F6D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1684E-4EEA-404D-9982-3D3BAD1D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C8175-A47E-4DF1-9371-D240FF76A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AA0C8-1E17-4D0C-85DA-95DB0551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27302-ACAB-45D4-8408-9E86E0A3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D6C33-DF3A-47B5-8475-2EDEC881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81DFA-E993-4BBC-9C11-5D971F11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23CDA-820E-449C-87D6-368AEEC6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3BEE8-5AEE-4D1A-A125-FFA16E3C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09" r:id="rId2"/>
    <p:sldLayoutId id="2147489310" r:id="rId3"/>
    <p:sldLayoutId id="2147489311" r:id="rId4"/>
    <p:sldLayoutId id="2147489312" r:id="rId5"/>
    <p:sldLayoutId id="2147489313" r:id="rId6"/>
    <p:sldLayoutId id="2147489314" r:id="rId7"/>
    <p:sldLayoutId id="2147489315" r:id="rId8"/>
    <p:sldLayoutId id="2147489316" r:id="rId9"/>
    <p:sldLayoutId id="2147489317" r:id="rId10"/>
    <p:sldLayoutId id="21474893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343111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比较阅读的策略和步骤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确定比较阅读的动机和目的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选择比较阅读的方法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确定比较阅读的维度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实施比较阅读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撰写比较阅读的报告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确定比较阅读的动机和目的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确定阅读主题和目标</a:t>
            </a:r>
            <a:endParaRPr lang="zh-CN" altLang="en-US"/>
          </a:p>
        </p:txBody>
      </p:sp>
      <p:sp>
        <p:nvSpPr>
          <p:cNvPr id="10489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确定比较阅读的主题：选择两个或多个相关主题进行对比阅读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确定比较阅读的目的：明确阅读的目标，例如提高阅读理解能力、拓宽知识面等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制定阅读计划：根据主题和目标制定详细的阅读计划，包括阅读时间、阅读材料等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选择合适的阅读方法：根据主题和目标选择合适的阅读方法，例如精读、略读、跳读等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确定比较阅读的范围和资源</a:t>
            </a:r>
            <a:endParaRPr lang="zh-CN" altLang="en-US"/>
          </a:p>
        </p:txBody>
      </p:sp>
      <p:sp>
        <p:nvSpPr>
          <p:cNvPr id="10490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确定比较阅读的对象：选择具有可比性的文本，如文章、书籍、电影等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确定比较阅读的主题：选择具有可比性的主题，如历史、文化、科技等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确定比较阅读的方法：选择合适的比较阅读方法，如平行阅读、交叉阅读、对比阅读等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确定比较阅读的资源：选择丰富的比较阅读资源，如图书馆、网络、专家等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选择比较阅读的方法</a:t>
            </a:r>
            <a:endParaRPr lang="zh-CN" altLang="en-US"/>
          </a:p>
        </p:txBody>
      </p:sp>
      <p:sp>
        <p:nvSpPr>
          <p:cNvPr id="104906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06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平行阅读法</a:t>
            </a:r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概念：同时阅读两篇或多篇文章，比较其中的异同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优点：可以更好地理解文章的主题和观点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步骤：选择相关的文章，同时阅读，找出异同点，分析原因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应用：适合于比较不同作者、不同题材、不同观点的文章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对比分析法</a:t>
            </a:r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目的：找出文本之间的异同点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步骤：选择比较阅读的材料，确定比较的角度和标准，进行对比分析，得出结论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优点：有助于深入理解文本内容，提高阅读效率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注意事项：选择合适的比较角度和标准，避免主观臆断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综合归纳法</a:t>
            </a:r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比较阅读的方法：综合归纳法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6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优点：能够全面、深入地理解文章的主题和思想，提高阅读效率和质量。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8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目的：通过比较阅读，归纳总结出文章的主题和思想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4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步骤： a. 选择两篇或两篇以上的文章进行阅读 b. 对每篇文章的主题、思想、结构等进行分析 c. 找出文章的异同点，进行归纳总结 d. 得出结论，形成自己的观点和看法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6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3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a. 选择两篇或两篇以上的文章进行阅读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对每篇文章的主题、思想、结构等进行分析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找出文章的异同点，进行归纳总结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d. 得出结论，形成自己的观点和看法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确定比较阅读的维度</a:t>
            </a:r>
            <a:endParaRPr lang="zh-CN" altLang="en-US"/>
          </a:p>
        </p:txBody>
      </p:sp>
      <p:sp>
        <p:nvSpPr>
          <p:cNvPr id="104927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927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主题比较</a:t>
            </a:r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确定比较的主题：选择两个或多个具有可比性的主题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比较的角度：从多个角度进行对比，如主题、内容、结构、语言等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比较的方法：采用定性和定量相结合的方法，如表格、图形等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比较的结果：总结比较的结果，得出结论，为阅读提供指导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内容比较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方法：比较阅读的方法和技巧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主题：确定比较阅读的主题和目的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内容：比较阅读的内容和要点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结果：比较阅读的结果和结论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https://d.book118.com/975334311122011041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比较阅读的策略和步骤</vt:lpstr>
      <vt:lpstr>目录</vt:lpstr>
      <vt:lpstr>确定比较阅读的动机和目的</vt:lpstr>
      <vt:lpstr>确定阅读主题和目标</vt:lpstr>
      <vt:lpstr>确定比较阅读的范围和资源</vt:lpstr>
      <vt:lpstr>选择比较阅读的方法</vt:lpstr>
      <vt:lpstr>平行阅读法</vt:lpstr>
      <vt:lpstr>对比分析法</vt:lpstr>
      <vt:lpstr>综合归纳法</vt:lpstr>
      <vt:lpstr>确定比较阅读的维度</vt:lpstr>
      <vt:lpstr>主题比较</vt:lpstr>
      <vt:lpstr>内容比较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2024-09-01T22:25:10.297</cp:lastPrinted>
  <dcterms:created xsi:type="dcterms:W3CDTF">2024-09-01T14:25:10Z</dcterms:created>
  <dcterms:modified xsi:type="dcterms:W3CDTF">2024-09-01T14:25:12Z</dcterms:modified>
</cp:coreProperties>
</file>