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48EB7-3A91-4A80-A171-74E28F011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10FB2-D77C-4B1D-95BC-20B0326AE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64CB3-EC8F-4D38-965F-DDA35B46C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98AAB-E5F1-4E1F-8995-ABAABF90E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A5FEA2-23F8-4773-AE7A-28F163F51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860145-8BD5-4595-B137-10075F7FB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DAB017-2956-498C-AE39-EC4321D1A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FB661-A0D0-477A-BA2A-A49BAAAB2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34DFF-1F66-4FAB-B240-CDF593F7E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CD864-E9D6-48A5-B616-F6014DB3B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7BDBC-651F-4FEF-93E2-CE69BAD47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411402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机场高速公路养护维修工程施工组织管理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施工过程组织与管理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人力资源配置及培训方案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安全防护措施及应急预案制定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环境保护、节能减排举措汇报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项目概述与目标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机场高速公路是现代交通体系的重要组成部分，对于保障航空运输安全、提高运输效率具有重要意义。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随着使用年限的增加和交通流量的不断增长，机场高速公路的路面、桥梁、隧道等设施逐渐出现损坏和老化现象，需要进行养护维修。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448" b="124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本项目的实施将有助于提高机场高速公路的通行能力和服务水平，保障航空运输的安全和顺畅。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包括路面裂缝修补、坑槽填补、车辙处理等。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路面养护维修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桥梁养护维修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隧道养护维修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包括桥梁结构检测、裂缝修补、支座更换等。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包括隧道结构检测、渗漏水处理、照明设施维修等。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养护维修工程范围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严格遵守相关规范和标准，确保施工质量和安全。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确保施工质量和安全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优化施工组织和计划安排，提高施工效率。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提高施工效率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通过合理的材料采购和人员配置，降低施工成本。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降低施工成本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合理安排施工时间和交通组织方案，减少对交通的影响。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减少对交通的影响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施工组织管理目标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施工前准备工作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技术交底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组织相关技术人员对养护维修工程的设计图纸、技术规范、施工方案等进行详细交底，确保施工人员充分理解设计意图和技术要求。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图纸会审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组织设计、施工、监理等单位对图纸进行会审，重点审查设计是否符合实际、是否存在遗漏或错误，提出修改意见和建议，确保图纸的准确性和可行性。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技术交底与图纸会审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根据施工图纸和技术规范，编制详细的材料采购计划，明确材料的规格、型号、数量和质量要求，及时组织采购，确保材料供应的及时性和准确性。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材料采购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对施工所需的机械设备进行调试和检查，确保设备状态良好，满足施工要求。同时，对设备进行合理的配置和布局，提高施工效率。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施工材料设备准备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对施工现场进行平整，清除杂物和障碍物，确保施工场地符合施工要求。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场地平整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根据施工需要，搭建临时设施，如工棚、仓库、办公室等，为施工提供必要的条件。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临时设施搭建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修建临时施工道路，确保施工车辆和人员能够顺利进出施工现场。同时，对施工道路进行养护和维修，保持道路畅通。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施工道路修建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在施工现场设置必要的安全防护措施，如安全警示标志、安全防护网等，确保施工过程中的安全。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施工现场布置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施工过程组织与管理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严格执行施工进度计划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建立施工进度监控机制，及时发现并解决进度延误问题，确保施工按计划顺利进行。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动态调整施工进度计划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根据施工实际情况，适时调整施工进度计划，确保工程质量和工期目标的实现。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编制详细的施工进度计划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根据工程量和工期要求，制定科学合理的施工进度计划，明确各阶段的任务、时间和资源需求。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施工进度计划编制与执行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成立现场指挥部，负责统一协调各参建单位的工作，确保施工顺利进行。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建立现场协调机制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合理安排施工机械、设备和人员的进场、出场时间，提高施工效率。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加强现场调度管理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严格遵守安全生产规定，加强现场安全检查，确保施工过程中的安全。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强化现场安全管理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施工现场协调与调度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施工质量监控与保障措施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建立完善的质量监控体系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制定详细的质量监控计划，明确监控项目、标准和方法，确保施工质量符合要求。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强化施工过程的质量控制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对施工过程中的关键工序和隐蔽工程进行严格把关，确保施工质量达到预期目标。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加强原材料和设备的质量控制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对进场的原材料和设备进行严格检验，确保其质量符合设计要求。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采取有效的质量保障措施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针对可能出现的质量问题，提前制定应对措施，确保施工质量的稳定性和可靠性。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人力资源配置及培训方案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https://d.book118.com/975341140212011101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2024-09-10T02:07:22.975</cp:lastPrinted>
  <dcterms:created xsi:type="dcterms:W3CDTF">2024-09-09T18:07:22Z</dcterms:created>
  <dcterms:modified xsi:type="dcterms:W3CDTF">2024-09-09T18:07:25Z</dcterms:modified>
</cp:coreProperties>
</file>