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D627-7AF8-437F-9452-CCCD68A5F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DDC9F-A845-4F52-AD87-E4CFD805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804D5-BFD8-4631-92EC-582383A4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DDA57-9101-493E-8369-61B6D5A9C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6A7F3-9902-4FED-B9B2-8372DDC3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CEF8B-2B49-4B39-8426-FF480310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EAF95-4292-48C7-801A-405B2A5A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D8EF9-62DF-406D-A101-666C3F850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0388B-FADD-4395-84E9-159D46EB2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C2F1B-4EB1-4CCD-90EB-58B98458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71A9E-AD51-4ED8-AB85-CD1DBAD3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4231424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2023年供应室护理质控工作总结报告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护理质控工作执行情况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供应室管理情况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护理质控工作成效与问题分析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定期对供应室进行清洁、消毒和灭菌工作，确保医疗器械和物品的卫生安全。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对医疗器械和物品进行质量检查，确保其符合相关标准和规定。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协助临床科室进行器械和物品的清点和发放，确保其及时供应。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对使用过的器械和物品进行回收、分类、清洗和消毒，以备再次使用。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967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0397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150397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35492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13118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31200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成功完成了全年度的供应室护理质控工作，确保了医疗器械和物品的卫生安全。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在质量检查中，未发现任何不符合相关标准和规定的情况。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及时协助临床科室完成器械和物品的清点和发放工作，得到了临床科室的高度评价。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有效地对使用过的器械和物品进行回收、分类、清洗和消毒，提高了器械和物品的重复使用率。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部分临床科室对供应室的工作流程不够了解。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加强与临床科室的沟通与协作，定期开展培训和宣传活动，提高临床科室对供应室工作流程的认识和理解。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部分器械和物品的质量检查存在一定难度。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加强与供应商的沟通与协作，提高器械和物品的质量标准，同时加强质量检查人员的培训和管理，提高其专业水平和工作责任心。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835091" y="2197120"/>
            <a:ext cx="575584" cy="551200"/>
          </a:xfrm>
          <a:custGeom>
            <a:rect l="l" t="t" r="r" b="b"/>
            <a:pathLst>
              <a:path w="21600" h="21600">
                <a:moveTo>
                  <a:pt x="18180" y="12132"/>
                </a:moveTo>
                <a:cubicBezTo>
                  <a:pt x="17710" y="12226"/>
                  <a:pt x="17327" y="12561"/>
                  <a:pt x="17170" y="13012"/>
                </a:cubicBezTo>
                <a:cubicBezTo>
                  <a:pt x="17083" y="13261"/>
                  <a:pt x="16981" y="13503"/>
                  <a:pt x="16868" y="13738"/>
                </a:cubicBezTo>
                <a:cubicBezTo>
                  <a:pt x="16658" y="14169"/>
                  <a:pt x="16694" y="14677"/>
                  <a:pt x="16959" y="15075"/>
                </a:cubicBezTo>
                <a:lnTo>
                  <a:pt x="18131" y="16833"/>
                </a:lnTo>
                <a:lnTo>
                  <a:pt x="16832" y="18132"/>
                </a:lnTo>
                <a:lnTo>
                  <a:pt x="15075" y="16960"/>
                </a:lnTo>
                <a:cubicBezTo>
                  <a:pt x="14850" y="16810"/>
                  <a:pt x="14589" y="16733"/>
                  <a:pt x="14326" y="16733"/>
                </a:cubicBezTo>
                <a:cubicBezTo>
                  <a:pt x="14126" y="16733"/>
                  <a:pt x="13924" y="16778"/>
                  <a:pt x="13738" y="16868"/>
                </a:cubicBezTo>
                <a:cubicBezTo>
                  <a:pt x="13504" y="16981"/>
                  <a:pt x="13262" y="17083"/>
                  <a:pt x="13012" y="17170"/>
                </a:cubicBezTo>
                <a:cubicBezTo>
                  <a:pt x="12561" y="17327"/>
                  <a:pt x="12226" y="17712"/>
                  <a:pt x="12133" y="18180"/>
                </a:cubicBezTo>
                <a:lnTo>
                  <a:pt x="11717" y="20249"/>
                </a:lnTo>
                <a:lnTo>
                  <a:pt x="9881" y="20249"/>
                </a:lnTo>
                <a:lnTo>
                  <a:pt x="9467" y="18180"/>
                </a:lnTo>
                <a:cubicBezTo>
                  <a:pt x="9373" y="17712"/>
                  <a:pt x="9039" y="17327"/>
                  <a:pt x="8588" y="17170"/>
                </a:cubicBezTo>
                <a:cubicBezTo>
                  <a:pt x="8339" y="17083"/>
                  <a:pt x="8096" y="16983"/>
                  <a:pt x="7861" y="16869"/>
                </a:cubicBezTo>
                <a:cubicBezTo>
                  <a:pt x="7675" y="16778"/>
                  <a:pt x="7474" y="16733"/>
                  <a:pt x="7273" y="16733"/>
                </a:cubicBezTo>
                <a:cubicBezTo>
                  <a:pt x="7011" y="16733"/>
                  <a:pt x="6750" y="16810"/>
                  <a:pt x="6525" y="16960"/>
                </a:cubicBezTo>
                <a:lnTo>
                  <a:pt x="4767" y="18132"/>
                </a:lnTo>
                <a:lnTo>
                  <a:pt x="3468" y="16833"/>
                </a:lnTo>
                <a:lnTo>
                  <a:pt x="4639" y="15075"/>
                </a:lnTo>
                <a:cubicBezTo>
                  <a:pt x="4904" y="14677"/>
                  <a:pt x="4939" y="14169"/>
                  <a:pt x="4732" y="13738"/>
                </a:cubicBezTo>
                <a:cubicBezTo>
                  <a:pt x="4618" y="13504"/>
                  <a:pt x="4516" y="13263"/>
                  <a:pt x="4429" y="13013"/>
                </a:cubicBezTo>
                <a:cubicBezTo>
                  <a:pt x="4273" y="12561"/>
                  <a:pt x="3888" y="12227"/>
                  <a:pt x="3419" y="12133"/>
                </a:cubicBezTo>
                <a:lnTo>
                  <a:pt x="1350" y="11718"/>
                </a:lnTo>
                <a:lnTo>
                  <a:pt x="1349" y="9882"/>
                </a:lnTo>
                <a:lnTo>
                  <a:pt x="3419" y="9468"/>
                </a:lnTo>
                <a:cubicBezTo>
                  <a:pt x="3888" y="9374"/>
                  <a:pt x="4273" y="9039"/>
                  <a:pt x="4429" y="8588"/>
                </a:cubicBezTo>
                <a:cubicBezTo>
                  <a:pt x="4516" y="8338"/>
                  <a:pt x="4617" y="8096"/>
                  <a:pt x="4731" y="7862"/>
                </a:cubicBezTo>
                <a:cubicBezTo>
                  <a:pt x="4940" y="7431"/>
                  <a:pt x="4905" y="6923"/>
                  <a:pt x="4639" y="6524"/>
                </a:cubicBezTo>
                <a:lnTo>
                  <a:pt x="3468" y="4767"/>
                </a:lnTo>
                <a:lnTo>
                  <a:pt x="4767" y="3468"/>
                </a:lnTo>
                <a:lnTo>
                  <a:pt x="6525" y="4639"/>
                </a:lnTo>
                <a:cubicBezTo>
                  <a:pt x="6750" y="4790"/>
                  <a:pt x="7011" y="4866"/>
                  <a:pt x="7273" y="4866"/>
                </a:cubicBezTo>
                <a:cubicBezTo>
                  <a:pt x="7474" y="4866"/>
                  <a:pt x="7674" y="4822"/>
                  <a:pt x="7861" y="4732"/>
                </a:cubicBezTo>
                <a:cubicBezTo>
                  <a:pt x="8095" y="4619"/>
                  <a:pt x="8337" y="4517"/>
                  <a:pt x="8586" y="4430"/>
                </a:cubicBezTo>
                <a:cubicBezTo>
                  <a:pt x="9039" y="4272"/>
                  <a:pt x="9373" y="3888"/>
                  <a:pt x="9467" y="3420"/>
                </a:cubicBezTo>
                <a:lnTo>
                  <a:pt x="9881" y="1350"/>
                </a:lnTo>
                <a:lnTo>
                  <a:pt x="11717" y="1350"/>
                </a:lnTo>
                <a:lnTo>
                  <a:pt x="12131" y="3420"/>
                </a:lnTo>
                <a:cubicBezTo>
                  <a:pt x="12225" y="3888"/>
                  <a:pt x="12560" y="4272"/>
                  <a:pt x="13012" y="4430"/>
                </a:cubicBezTo>
                <a:cubicBezTo>
                  <a:pt x="13261" y="4517"/>
                  <a:pt x="13502" y="4617"/>
                  <a:pt x="13737" y="4731"/>
                </a:cubicBezTo>
                <a:cubicBezTo>
                  <a:pt x="13924" y="4822"/>
                  <a:pt x="14125" y="4866"/>
                  <a:pt x="14326" y="4866"/>
                </a:cubicBezTo>
                <a:cubicBezTo>
                  <a:pt x="14589" y="4866"/>
                  <a:pt x="14850" y="4790"/>
                  <a:pt x="15075" y="4639"/>
                </a:cubicBezTo>
                <a:lnTo>
                  <a:pt x="16832" y="3468"/>
                </a:lnTo>
                <a:lnTo>
                  <a:pt x="18131" y="4767"/>
                </a:lnTo>
                <a:lnTo>
                  <a:pt x="16959" y="6524"/>
                </a:lnTo>
                <a:cubicBezTo>
                  <a:pt x="16694" y="6923"/>
                  <a:pt x="16660" y="7431"/>
                  <a:pt x="16867" y="7861"/>
                </a:cubicBezTo>
                <a:cubicBezTo>
                  <a:pt x="16980" y="8096"/>
                  <a:pt x="17083" y="8337"/>
                  <a:pt x="17170" y="8587"/>
                </a:cubicBezTo>
                <a:cubicBezTo>
                  <a:pt x="17327" y="9039"/>
                  <a:pt x="17710" y="9373"/>
                  <a:pt x="18180" y="9467"/>
                </a:cubicBezTo>
                <a:lnTo>
                  <a:pt x="20248" y="9882"/>
                </a:lnTo>
                <a:lnTo>
                  <a:pt x="20250" y="11718"/>
                </a:lnTo>
                <a:cubicBezTo>
                  <a:pt x="20250" y="11718"/>
                  <a:pt x="18180" y="12132"/>
                  <a:pt x="18180" y="12132"/>
                </a:cubicBezTo>
                <a:close/>
                <a:moveTo>
                  <a:pt x="20513" y="8558"/>
                </a:moveTo>
                <a:lnTo>
                  <a:pt x="18445" y="8143"/>
                </a:lnTo>
                <a:cubicBezTo>
                  <a:pt x="18341" y="7844"/>
                  <a:pt x="18218" y="7554"/>
                  <a:pt x="18082" y="7273"/>
                </a:cubicBezTo>
                <a:lnTo>
                  <a:pt x="19254" y="5516"/>
                </a:lnTo>
                <a:cubicBezTo>
                  <a:pt x="19611" y="4980"/>
                  <a:pt x="19540" y="4268"/>
                  <a:pt x="19085" y="3813"/>
                </a:cubicBezTo>
                <a:lnTo>
                  <a:pt x="17787" y="2514"/>
                </a:lnTo>
                <a:cubicBezTo>
                  <a:pt x="17526" y="2253"/>
                  <a:pt x="17181" y="2118"/>
                  <a:pt x="16831" y="2118"/>
                </a:cubicBezTo>
                <a:cubicBezTo>
                  <a:pt x="16573" y="2118"/>
                  <a:pt x="16312" y="2193"/>
                  <a:pt x="16084" y="2345"/>
                </a:cubicBezTo>
                <a:lnTo>
                  <a:pt x="14326" y="3516"/>
                </a:lnTo>
                <a:cubicBezTo>
                  <a:pt x="14044" y="3380"/>
                  <a:pt x="13754" y="3258"/>
                  <a:pt x="13455" y="3155"/>
                </a:cubicBezTo>
                <a:lnTo>
                  <a:pt x="13041" y="1085"/>
                </a:lnTo>
                <a:cubicBezTo>
                  <a:pt x="12916" y="454"/>
                  <a:pt x="12361" y="0"/>
                  <a:pt x="11717" y="0"/>
                </a:cubicBezTo>
                <a:lnTo>
                  <a:pt x="9881" y="0"/>
                </a:lnTo>
                <a:cubicBezTo>
                  <a:pt x="9238" y="0"/>
                  <a:pt x="8684" y="454"/>
                  <a:pt x="8557" y="1085"/>
                </a:cubicBezTo>
                <a:lnTo>
                  <a:pt x="8143" y="3155"/>
                </a:lnTo>
                <a:cubicBezTo>
                  <a:pt x="7843" y="3258"/>
                  <a:pt x="7554" y="3381"/>
                  <a:pt x="7273" y="3516"/>
                </a:cubicBezTo>
                <a:lnTo>
                  <a:pt x="5516" y="2345"/>
                </a:lnTo>
                <a:cubicBezTo>
                  <a:pt x="5287" y="2193"/>
                  <a:pt x="5026" y="2118"/>
                  <a:pt x="4767" y="2118"/>
                </a:cubicBezTo>
                <a:cubicBezTo>
                  <a:pt x="4419" y="2118"/>
                  <a:pt x="4073" y="2253"/>
                  <a:pt x="3812" y="2514"/>
                </a:cubicBezTo>
                <a:lnTo>
                  <a:pt x="2514" y="3813"/>
                </a:lnTo>
                <a:cubicBezTo>
                  <a:pt x="2059" y="4268"/>
                  <a:pt x="1988" y="4980"/>
                  <a:pt x="2345" y="5516"/>
                </a:cubicBezTo>
                <a:lnTo>
                  <a:pt x="3516" y="7273"/>
                </a:lnTo>
                <a:cubicBezTo>
                  <a:pt x="3380" y="7555"/>
                  <a:pt x="3258" y="7844"/>
                  <a:pt x="3154" y="8144"/>
                </a:cubicBezTo>
                <a:lnTo>
                  <a:pt x="1085" y="8558"/>
                </a:lnTo>
                <a:cubicBezTo>
                  <a:pt x="454" y="8684"/>
                  <a:pt x="0" y="9238"/>
                  <a:pt x="0" y="9882"/>
                </a:cubicBezTo>
                <a:lnTo>
                  <a:pt x="0" y="11718"/>
                </a:lnTo>
                <a:cubicBezTo>
                  <a:pt x="0" y="12361"/>
                  <a:pt x="454" y="12916"/>
                  <a:pt x="1085" y="13042"/>
                </a:cubicBezTo>
                <a:lnTo>
                  <a:pt x="3154" y="13456"/>
                </a:lnTo>
                <a:cubicBezTo>
                  <a:pt x="3258" y="13755"/>
                  <a:pt x="3380" y="14046"/>
                  <a:pt x="3516" y="14326"/>
                </a:cubicBezTo>
                <a:lnTo>
                  <a:pt x="2345" y="16083"/>
                </a:lnTo>
                <a:cubicBezTo>
                  <a:pt x="1988" y="16619"/>
                  <a:pt x="2059" y="17332"/>
                  <a:pt x="2514" y="17787"/>
                </a:cubicBezTo>
                <a:lnTo>
                  <a:pt x="3812" y="19086"/>
                </a:lnTo>
                <a:cubicBezTo>
                  <a:pt x="4073" y="19346"/>
                  <a:pt x="4419" y="19482"/>
                  <a:pt x="4767" y="19482"/>
                </a:cubicBezTo>
                <a:cubicBezTo>
                  <a:pt x="5026" y="19482"/>
                  <a:pt x="5287" y="19406"/>
                  <a:pt x="5516" y="19254"/>
                </a:cubicBezTo>
                <a:lnTo>
                  <a:pt x="7273" y="18083"/>
                </a:lnTo>
                <a:cubicBezTo>
                  <a:pt x="7554" y="18220"/>
                  <a:pt x="7843" y="18341"/>
                  <a:pt x="8143" y="18445"/>
                </a:cubicBezTo>
                <a:lnTo>
                  <a:pt x="8557" y="20514"/>
                </a:lnTo>
                <a:cubicBezTo>
                  <a:pt x="8684" y="21146"/>
                  <a:pt x="9238" y="21599"/>
                  <a:pt x="9881" y="21599"/>
                </a:cubicBezTo>
                <a:lnTo>
                  <a:pt x="11717" y="21599"/>
                </a:lnTo>
                <a:cubicBezTo>
                  <a:pt x="12361" y="21599"/>
                  <a:pt x="12916" y="21146"/>
                  <a:pt x="13041" y="20514"/>
                </a:cubicBezTo>
                <a:lnTo>
                  <a:pt x="13456" y="18445"/>
                </a:lnTo>
                <a:cubicBezTo>
                  <a:pt x="13755" y="18341"/>
                  <a:pt x="14046" y="18219"/>
                  <a:pt x="14326" y="18083"/>
                </a:cubicBezTo>
                <a:lnTo>
                  <a:pt x="16084" y="19254"/>
                </a:lnTo>
                <a:cubicBezTo>
                  <a:pt x="16312" y="19406"/>
                  <a:pt x="16573" y="19482"/>
                  <a:pt x="16831" y="19482"/>
                </a:cubicBezTo>
                <a:cubicBezTo>
                  <a:pt x="17181" y="19482"/>
                  <a:pt x="17526" y="19346"/>
                  <a:pt x="17787" y="19086"/>
                </a:cubicBezTo>
                <a:lnTo>
                  <a:pt x="19085" y="17787"/>
                </a:lnTo>
                <a:cubicBezTo>
                  <a:pt x="19540" y="17332"/>
                  <a:pt x="19611" y="16619"/>
                  <a:pt x="19254" y="16083"/>
                </a:cubicBezTo>
                <a:lnTo>
                  <a:pt x="18082" y="14326"/>
                </a:lnTo>
                <a:cubicBezTo>
                  <a:pt x="18219" y="14045"/>
                  <a:pt x="18341" y="13755"/>
                  <a:pt x="18445" y="13456"/>
                </a:cubicBezTo>
                <a:lnTo>
                  <a:pt x="20513" y="13042"/>
                </a:lnTo>
                <a:cubicBezTo>
                  <a:pt x="21145" y="12916"/>
                  <a:pt x="21599" y="12361"/>
                  <a:pt x="21599" y="11718"/>
                </a:cubicBezTo>
                <a:lnTo>
                  <a:pt x="21599" y="9882"/>
                </a:lnTo>
                <a:cubicBezTo>
                  <a:pt x="21599" y="9238"/>
                  <a:pt x="21145" y="8684"/>
                  <a:pt x="20513" y="855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97366" y="2351715"/>
            <a:ext cx="251887" cy="241158"/>
          </a:xfrm>
          <a:custGeom>
            <a:rect l="l" t="t" r="r" b="b"/>
            <a:pathLst>
              <a:path w="21600" h="21600">
                <a:moveTo>
                  <a:pt x="10800" y="20250"/>
                </a:moveTo>
                <a:cubicBezTo>
                  <a:pt x="5580" y="20250"/>
                  <a:pt x="1350" y="16017"/>
                  <a:pt x="1350" y="10800"/>
                </a:cubicBezTo>
                <a:cubicBezTo>
                  <a:pt x="1350" y="5582"/>
                  <a:pt x="5580" y="1349"/>
                  <a:pt x="10800" y="1349"/>
                </a:cubicBezTo>
                <a:cubicBezTo>
                  <a:pt x="16016" y="1349"/>
                  <a:pt x="20250" y="5582"/>
                  <a:pt x="20250" y="10800"/>
                </a:cubicBezTo>
                <a:cubicBezTo>
                  <a:pt x="20250" y="16017"/>
                  <a:pt x="16016" y="20250"/>
                  <a:pt x="10800" y="20250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3"/>
                  <a:pt x="4836" y="21600"/>
                  <a:pt x="10800" y="21600"/>
                </a:cubicBezTo>
                <a:cubicBezTo>
                  <a:pt x="16763" y="21600"/>
                  <a:pt x="21599" y="16763"/>
                  <a:pt x="21599" y="10800"/>
                </a:cubicBezTo>
                <a:cubicBezTo>
                  <a:pt x="21599" y="4836"/>
                  <a:pt x="16763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050524" y="2403531"/>
            <a:ext cx="144597" cy="138501"/>
          </a:xfrm>
          <a:custGeom>
            <a:rect l="l" t="t" r="r" b="b"/>
            <a:pathLst>
              <a:path w="21600" h="21600">
                <a:moveTo>
                  <a:pt x="10800" y="18900"/>
                </a:moveTo>
                <a:cubicBezTo>
                  <a:pt x="6328" y="18900"/>
                  <a:pt x="2699" y="15271"/>
                  <a:pt x="2699" y="10800"/>
                </a:cubicBezTo>
                <a:cubicBezTo>
                  <a:pt x="2699" y="6329"/>
                  <a:pt x="6328" y="2700"/>
                  <a:pt x="10800" y="2700"/>
                </a:cubicBezTo>
                <a:cubicBezTo>
                  <a:pt x="15271" y="2700"/>
                  <a:pt x="18899" y="6329"/>
                  <a:pt x="18899" y="10800"/>
                </a:cubicBezTo>
                <a:cubicBezTo>
                  <a:pt x="18899" y="15271"/>
                  <a:pt x="15271" y="18900"/>
                  <a:pt x="10800" y="18900"/>
                </a:cubicBezTo>
                <a:moveTo>
                  <a:pt x="10800" y="0"/>
                </a:moveTo>
                <a:cubicBezTo>
                  <a:pt x="4830" y="0"/>
                  <a:pt x="0" y="4833"/>
                  <a:pt x="0" y="10800"/>
                </a:cubicBezTo>
                <a:cubicBezTo>
                  <a:pt x="0" y="16766"/>
                  <a:pt x="4830" y="21599"/>
                  <a:pt x="10800" y="21599"/>
                </a:cubicBezTo>
                <a:cubicBezTo>
                  <a:pt x="16764" y="21599"/>
                  <a:pt x="21600" y="16766"/>
                  <a:pt x="21600" y="10800"/>
                </a:cubicBezTo>
                <a:cubicBezTo>
                  <a:pt x="21600" y="4833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77641" y="4747565"/>
            <a:ext cx="490362" cy="514624"/>
          </a:xfrm>
          <a:custGeom>
            <a:rect l="l" t="t" r="r" b="b"/>
            <a:pathLst>
              <a:path w="21600" h="21600">
                <a:moveTo>
                  <a:pt x="13499" y="14850"/>
                </a:moveTo>
                <a:cubicBezTo>
                  <a:pt x="9772" y="14850"/>
                  <a:pt x="6749" y="11827"/>
                  <a:pt x="6749" y="8100"/>
                </a:cubicBezTo>
                <a:cubicBezTo>
                  <a:pt x="6749" y="4372"/>
                  <a:pt x="9772" y="1350"/>
                  <a:pt x="13499" y="1350"/>
                </a:cubicBezTo>
                <a:cubicBezTo>
                  <a:pt x="17227" y="1350"/>
                  <a:pt x="20249" y="4372"/>
                  <a:pt x="20249" y="8100"/>
                </a:cubicBezTo>
                <a:cubicBezTo>
                  <a:pt x="20249" y="11827"/>
                  <a:pt x="17227" y="14850"/>
                  <a:pt x="13499" y="14850"/>
                </a:cubicBezTo>
                <a:moveTo>
                  <a:pt x="3236" y="20042"/>
                </a:moveTo>
                <a:cubicBezTo>
                  <a:pt x="3019" y="20266"/>
                  <a:pt x="2718" y="20408"/>
                  <a:pt x="2382" y="20408"/>
                </a:cubicBezTo>
                <a:cubicBezTo>
                  <a:pt x="1724" y="20408"/>
                  <a:pt x="1191" y="19875"/>
                  <a:pt x="1191" y="19218"/>
                </a:cubicBezTo>
                <a:cubicBezTo>
                  <a:pt x="1191" y="18881"/>
                  <a:pt x="1332" y="18580"/>
                  <a:pt x="1557" y="18363"/>
                </a:cubicBezTo>
                <a:lnTo>
                  <a:pt x="1551" y="18358"/>
                </a:lnTo>
                <a:lnTo>
                  <a:pt x="6996" y="12913"/>
                </a:lnTo>
                <a:cubicBezTo>
                  <a:pt x="7472" y="13555"/>
                  <a:pt x="8039" y="14122"/>
                  <a:pt x="8680" y="14599"/>
                </a:cubicBezTo>
                <a:cubicBezTo>
                  <a:pt x="8680" y="14599"/>
                  <a:pt x="3236" y="20042"/>
                  <a:pt x="3236" y="20042"/>
                </a:cubicBezTo>
                <a:close/>
                <a:moveTo>
                  <a:pt x="13499" y="0"/>
                </a:moveTo>
                <a:cubicBezTo>
                  <a:pt x="9026" y="0"/>
                  <a:pt x="5399" y="3626"/>
                  <a:pt x="5399" y="8100"/>
                </a:cubicBezTo>
                <a:cubicBezTo>
                  <a:pt x="5399" y="9467"/>
                  <a:pt x="5742" y="10754"/>
                  <a:pt x="6341" y="11884"/>
                </a:cubicBezTo>
                <a:lnTo>
                  <a:pt x="709" y="17515"/>
                </a:lnTo>
                <a:lnTo>
                  <a:pt x="713" y="17520"/>
                </a:lnTo>
                <a:cubicBezTo>
                  <a:pt x="274" y="17953"/>
                  <a:pt x="0" y="18552"/>
                  <a:pt x="0" y="19218"/>
                </a:cubicBezTo>
                <a:cubicBezTo>
                  <a:pt x="0" y="20533"/>
                  <a:pt x="1066" y="21599"/>
                  <a:pt x="2382" y="21599"/>
                </a:cubicBezTo>
                <a:cubicBezTo>
                  <a:pt x="3047" y="21599"/>
                  <a:pt x="3647" y="21326"/>
                  <a:pt x="4079" y="20885"/>
                </a:cubicBezTo>
                <a:lnTo>
                  <a:pt x="4078" y="20884"/>
                </a:lnTo>
                <a:lnTo>
                  <a:pt x="9708" y="15255"/>
                </a:lnTo>
                <a:cubicBezTo>
                  <a:pt x="10839" y="15856"/>
                  <a:pt x="12128" y="16200"/>
                  <a:pt x="13499" y="16200"/>
                </a:cubicBezTo>
                <a:cubicBezTo>
                  <a:pt x="17973" y="16200"/>
                  <a:pt x="21600" y="12573"/>
                  <a:pt x="21600" y="8100"/>
                </a:cubicBezTo>
                <a:cubicBezTo>
                  <a:pt x="21600" y="3626"/>
                  <a:pt x="17973" y="0"/>
                  <a:pt x="13499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076371" y="4827666"/>
            <a:ext cx="115580" cy="120457"/>
          </a:xfrm>
          <a:custGeom>
            <a:rect l="l" t="t" r="r" b="b"/>
            <a:pathLst>
              <a:path w="21600" h="21600">
                <a:moveTo>
                  <a:pt x="20160" y="0"/>
                </a:moveTo>
                <a:cubicBezTo>
                  <a:pt x="9025" y="0"/>
                  <a:pt x="0" y="9025"/>
                  <a:pt x="0" y="20160"/>
                </a:cubicBezTo>
                <a:cubicBezTo>
                  <a:pt x="0" y="20954"/>
                  <a:pt x="644" y="21600"/>
                  <a:pt x="1440" y="21600"/>
                </a:cubicBezTo>
                <a:cubicBezTo>
                  <a:pt x="2235" y="21600"/>
                  <a:pt x="2880" y="20954"/>
                  <a:pt x="2880" y="20160"/>
                </a:cubicBezTo>
                <a:cubicBezTo>
                  <a:pt x="2880" y="10618"/>
                  <a:pt x="10617" y="2880"/>
                  <a:pt x="20160" y="2880"/>
                </a:cubicBezTo>
                <a:cubicBezTo>
                  <a:pt x="20955" y="2880"/>
                  <a:pt x="21599" y="2234"/>
                  <a:pt x="21599" y="1440"/>
                </a:cubicBezTo>
                <a:cubicBezTo>
                  <a:pt x="21599" y="645"/>
                  <a:pt x="20955" y="0"/>
                  <a:pt x="2016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护理质控工作执行情况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定期组织护理人员参加质量标准培训，确保每位护理人员熟悉并掌握质量标准。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质量检查与评估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定期对护理工作进行质量检查与评估，及时发现并纠正存在的问题，确保护理质量达标。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质量改进措施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针对质量检查与评估结果，制定并实施相应的质量改进措施，持续提高护理质量。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护理质量标准执行情况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67" b="196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工作流程梳理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对现有的护理质控工作流程进行全面梳理，找出存在的问题和不足。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流程优化方案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根据梳理结果，制定针对性的流程优化方案，提高护理质控工作的效率和效果。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优化方案实施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组织护理人员按照优化方案进行实施，确保流程优化的有效性和可行性。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护理质控工作流程优化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对护理人员的培训需求进行深入分析，确定培训内容和方式。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根据需求分析结果，制定详细的培训计划，包括培训内容、时间、方式等。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对培训效果进行评估和反馈，不断优化培训计划，提高培训质量和效果。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护理质控培训与教育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供应室管理情况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https://d.book118.com/975342314241011124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2024-09-29T00:38:10.299</cp:lastPrinted>
  <dcterms:created xsi:type="dcterms:W3CDTF">2024-09-28T16:38:10Z</dcterms:created>
  <dcterms:modified xsi:type="dcterms:W3CDTF">2024-09-28T16:38:12Z</dcterms:modified>
</cp:coreProperties>
</file>