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9C662A-9081-4239-8EDC-00545976C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3D0095-AC3A-45E0-A972-6B11F2BAA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9FD10D-7EFC-404E-95E8-E121C638B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B748CF-1EF9-4CD0-B06F-D816D4BA2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95F8CB-A2C4-40E8-B2B9-A52896F9A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4F7121-1CC9-48C2-9006-46AAB38E2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654823-C53A-4EF0-A879-428DE8017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FD8F0C-241B-490C-A44C-72AB29837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654A50-19E0-4ACF-98C4-6FEA379E4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EFBBFD-0DE0-442F-973C-CD897A6D2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96C837-4597-4905-B214-F14C01CA4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11/25/2023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11/25/2023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11/25/2023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11/25/2023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344032304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9900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 err="1" smtClean="0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格拉斯哥昏迷评分细则</a:t>
            </a:r>
            <a:r>
              <a:rPr lang="en-US" altLang="zh-CN" sz="5175" b="1" err="1" smtClean="0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5175" b="1">
              <a:solidFill>
                <a:srgbClr val="00AF57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 err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2025">
              <a:solidFill>
                <a:srgbClr val="00AF57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altLang="zh-CN" sz="2025" smtClean="0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2025">
              <a:solidFill>
                <a:srgbClr val="00AF57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评分系统详解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评分标准与解释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评分实践与案例分析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与其他评分系统的比较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格拉斯哥昏迷评分（Glasgow coma scale，GCS）是一种常用的意识障碍评估方法，用于评估患者是否清醒、意识程度以及可能存在的脑部损伤程度。该评分方法由英国格拉斯哥大学的两位神经科医生提出，现已被广泛应用于临床医学和急诊医学领域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t="1418" b="1418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格拉斯哥昏迷评分主要从三个方面评估患者的意识状态：睁眼反应、语言反应和肢体运动。通过这三个方面的评估，可以大致判断出患者是否存在意识障碍以及意识障碍的程度。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418" b="141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评分方法概述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评分系统详解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5分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对人或疼痛刺激能定位反应，但不包括上述动作。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3分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对人或疼痛刺激无逃避反应，仅出现肢体屈曲。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1分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对人或疼痛刺激无反应，肢体无任何反应。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6分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能按指令动作，包括眼球追踪、遵嘱动作、保护性伸展反应。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4分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对人或疼痛刺激能逃避反应，但不包括上述动作。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对人或疼痛刺激无反应，肢体有无意识伸展。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运动反应详解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语言反应详解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4分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/>
                  </a:solidFill>
                  <a:latin typeface="Microsoft Yahei"/>
                  <a:ea typeface="Microsoft Yahei"/>
                  <a:cs typeface="Microsoft Yahei"/>
                </a:rPr>
                <a:t>2分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语言出现理解困难，但能听懂部分言语。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只能发声，但不能形成语言。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5分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3分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1分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正常语言，能准确对话，能命名睁眼人。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只能讲单词，但不能用句子交流。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不能发声，不能咳嗽。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4分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3分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1分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眼睛追踪详解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5247" b="1524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5128" r="1512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眼球能上下活动。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眼球能左右活动。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眼球能追踪人或物体移动。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不能追踪人或物体移动，或不能维持眼球在原位。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评分标准与解释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意识大部分存在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患者的大部分意识仍然存在，对于时间、地点、人物的认知可能仍然清晰。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生命体征无明显变化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轻度昏迷患者的生命体征如呼吸、心率、血压等可能无明显变化。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对疼痛刺激有反应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轻度昏迷的病人对于疼痛刺激仍有一定的反应，如皱眉、肢体退缩等。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917" r="1091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轻度昏迷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中度昏迷的病人对疼痛刺激已经没有明显的反应，如不皱眉、不肢体退缩等。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对疼痛刺激无反应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意识部分存在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000" r="18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生命体征有变化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875" r="15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患者的部分意识仍然存在，但对于时间、地点、人物的认知可能已经不清晰。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中度昏迷患者的生命体征如呼吸、心率、血压等可能发生变化，如呼吸浅快、心率加快等。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中度昏迷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https://d.book118.com/975344032304011040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2024-09-01T01:48:04.060</cp:lastPrinted>
  <dcterms:created xsi:type="dcterms:W3CDTF">2024-08-31T17:48:04Z</dcterms:created>
  <dcterms:modified xsi:type="dcterms:W3CDTF">2024-08-31T17:48:06Z</dcterms:modified>
</cp:coreProperties>
</file>