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1036225-2743-4F3C-829C-BB411E8B31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8A710D-03A4-49CA-8CF2-318482BC36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37AE0F7-2D28-4733-88B4-655DBE8F53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8F516C4-0318-461B-B297-D6ED177F0B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F6E87B2-8A16-4632-A67D-25E552AD306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7C5DFF3-8183-487D-902A-0CD83C5BE0A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EAA4A7-293E-4BCC-8120-F1F0DBA54D3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D6055C-8FA6-467D-B18A-B5274E28C9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168928-CAED-40D6-A543-35CEE327D5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042018-3524-4E96-BD60-E0DEA3DA05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731DB2-4598-4192-86B6-97401625C5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6000013234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负载均衡器性能优化</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负载均衡器简介
 性能优化重要性
 常见性能问题
 性能评估指标
 优化硬件配置
 软件优化策略
 负载均衡算法选择
 实施与优化效果评估</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负载均衡器简介</a:t>
            </a:r>
          </a:p>
        </p:txBody>
      </p:sp>
      <p:sp>
        <p:nvSpPr>
          <p:cNvPr id="3" name="Subtitle 2"/>
          <p:cNvSpPr>
            <a:spLocks noGrp="1"/>
          </p:cNvSpPr>
          <p:nvPr>
            <p:ph type="subTitle" idx="1"/>
          </p:nvPr>
        </p:nvSpPr>
        <p:spPr/>
        <p:txBody>
          <a:bodyPr/>
          <a:lstStyle/>
          <a:p>
            <a:r>
              <a:t>负载均衡器性能优化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负载均衡器简介</a:t>
            </a:r>
          </a:p>
        </p:txBody>
      </p:sp>
      <p:sp>
        <p:nvSpPr>
          <p:cNvPr id="3" name="Text Placeholder 2"/>
          <p:cNvSpPr>
            <a:spLocks noGrp="1"/>
          </p:cNvSpPr>
          <p:nvPr>
            <p:ph type="body" idx="1"/>
          </p:nvPr>
        </p:nvSpPr>
        <p:spPr/>
        <p:txBody>
          <a:bodyPr/>
          <a:lstStyle/>
          <a:p>
            <a:r>
              <a:t>负载均衡器定义和作用</a:t>
            </a:r>
          </a:p>
        </p:txBody>
      </p:sp>
      <p:sp>
        <p:nvSpPr>
          <p:cNvPr id="4" name="Content Placeholder 3"/>
          <p:cNvSpPr>
            <a:spLocks noGrp="1"/>
          </p:cNvSpPr>
          <p:nvPr>
            <p:ph sz="half" idx="2"/>
          </p:nvPr>
        </p:nvSpPr>
        <p:spPr/>
        <p:txBody>
          <a:bodyPr/>
          <a:lstStyle/>
          <a:p>
            <a:r>
              <a:t>1.负载均衡器是一种用于优化网络流量的设备或服务，通过在多个服务器之间分配网络请求来提高系统的整体性能和可靠性。</a:t>
            </a:r>
          </a:p>
          <a:p>
            <a:r>
              <a:t>2.负载均衡器可以有效避免因单个服务器过载而导致的性能下降或服务中断，提高用户体验和系统稳定性。</a:t>
            </a:r>
          </a:p>
          <a:p/>
        </p:txBody>
      </p:sp>
      <p:sp>
        <p:nvSpPr>
          <p:cNvPr id="5" name="Text Placeholder 4"/>
          <p:cNvSpPr>
            <a:spLocks noGrp="1"/>
          </p:cNvSpPr>
          <p:nvPr>
            <p:ph type="body" idx="3"/>
          </p:nvPr>
        </p:nvSpPr>
        <p:spPr/>
        <p:txBody>
          <a:bodyPr/>
          <a:lstStyle/>
          <a:p>
            <a:r>
              <a:t>负载均衡器类型</a:t>
            </a:r>
          </a:p>
        </p:txBody>
      </p:sp>
      <p:sp>
        <p:nvSpPr>
          <p:cNvPr id="6" name="Content Placeholder 5"/>
          <p:cNvSpPr>
            <a:spLocks noGrp="1"/>
          </p:cNvSpPr>
          <p:nvPr>
            <p:ph sz="half" idx="4"/>
          </p:nvPr>
        </p:nvSpPr>
        <p:spPr/>
        <p:txBody>
          <a:bodyPr/>
          <a:lstStyle/>
          <a:p>
            <a:r>
              <a:t>1.软件负载均衡器：安装在服务器或虚拟机上的软件，用于在本地进行负载均衡。</a:t>
            </a:r>
          </a:p>
          <a:p>
            <a:r>
              <a:t>2.硬件负载均衡器：专门的硬件设备，具有高性能和高可用性，用于处理大规模网络流量。</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负载均衡器简介</a:t>
            </a:r>
          </a:p>
        </p:txBody>
      </p:sp>
      <p:sp>
        <p:nvSpPr>
          <p:cNvPr id="3" name="Text Placeholder 2"/>
          <p:cNvSpPr>
            <a:spLocks noGrp="1"/>
          </p:cNvSpPr>
          <p:nvPr>
            <p:ph type="body" idx="1"/>
          </p:nvPr>
        </p:nvSpPr>
        <p:spPr/>
        <p:txBody>
          <a:bodyPr/>
          <a:lstStyle/>
          <a:p>
            <a:r>
              <a:t>负载均衡算法</a:t>
            </a:r>
          </a:p>
        </p:txBody>
      </p:sp>
      <p:sp>
        <p:nvSpPr>
          <p:cNvPr id="4" name="Content Placeholder 3"/>
          <p:cNvSpPr>
            <a:spLocks noGrp="1"/>
          </p:cNvSpPr>
          <p:nvPr>
            <p:ph sz="half" idx="2"/>
          </p:nvPr>
        </p:nvSpPr>
        <p:spPr/>
        <p:txBody>
          <a:bodyPr/>
          <a:lstStyle/>
          <a:p>
            <a:r>
              <a:t>1.常见的负载均衡算法包括轮询、随机、加权轮询、加权随机等，每种算法都有其适用场景和优缺点。</a:t>
            </a:r>
          </a:p>
          <a:p>
            <a:r>
              <a:t>2.选择合适的负载均衡算法可以提高系统的整体性能和响应速度。</a:t>
            </a:r>
          </a:p>
          <a:p/>
        </p:txBody>
      </p:sp>
      <p:sp>
        <p:nvSpPr>
          <p:cNvPr id="5" name="Text Placeholder 4"/>
          <p:cNvSpPr>
            <a:spLocks noGrp="1"/>
          </p:cNvSpPr>
          <p:nvPr>
            <p:ph type="body" idx="3"/>
          </p:nvPr>
        </p:nvSpPr>
        <p:spPr/>
        <p:txBody>
          <a:bodyPr/>
          <a:lstStyle/>
          <a:p>
            <a:r>
              <a:t>负载均衡器与网络安全</a:t>
            </a:r>
          </a:p>
        </p:txBody>
      </p:sp>
      <p:sp>
        <p:nvSpPr>
          <p:cNvPr id="6" name="Content Placeholder 5"/>
          <p:cNvSpPr>
            <a:spLocks noGrp="1"/>
          </p:cNvSpPr>
          <p:nvPr>
            <p:ph sz="half" idx="4"/>
          </p:nvPr>
        </p:nvSpPr>
        <p:spPr/>
        <p:txBody>
          <a:bodyPr/>
          <a:lstStyle/>
          <a:p>
            <a:r>
              <a:t>1.负载均衡器可以提高系统的安全性，通过过滤和屏蔽恶意请求来保护后端服务器。</a:t>
            </a:r>
          </a:p>
          <a:p>
            <a:r>
              <a:t>2.负载均衡器还可以实现SSL/TLS加密，保护用户数据的传输安全。</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负载均衡器简介</a:t>
            </a:r>
          </a:p>
        </p:txBody>
      </p:sp>
      <p:sp>
        <p:nvSpPr>
          <p:cNvPr id="3" name="Text Placeholder 2"/>
          <p:cNvSpPr>
            <a:spLocks noGrp="1"/>
          </p:cNvSpPr>
          <p:nvPr>
            <p:ph type="body" idx="1"/>
          </p:nvPr>
        </p:nvSpPr>
        <p:spPr/>
        <p:txBody>
          <a:bodyPr/>
          <a:lstStyle/>
          <a:p>
            <a:r>
              <a:t>负载均衡器发展趋势</a:t>
            </a:r>
          </a:p>
        </p:txBody>
      </p:sp>
      <p:sp>
        <p:nvSpPr>
          <p:cNvPr id="4" name="Content Placeholder 3"/>
          <p:cNvSpPr>
            <a:spLocks noGrp="1"/>
          </p:cNvSpPr>
          <p:nvPr>
            <p:ph sz="half" idx="2"/>
          </p:nvPr>
        </p:nvSpPr>
        <p:spPr/>
        <p:txBody>
          <a:bodyPr/>
          <a:lstStyle/>
          <a:p>
            <a:r>
              <a:t>1.随着云计算和虚拟化技术的发展，软件负载均衡器逐渐成为主流。</a:t>
            </a:r>
          </a:p>
          <a:p>
            <a:r>
              <a:t>2.未来负载均衡器将更加注重智能化和自动化，通过机器学习和人工智能等技术实现更高效的负载均衡。</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性能优化重要性</a:t>
            </a:r>
          </a:p>
        </p:txBody>
      </p:sp>
      <p:sp>
        <p:nvSpPr>
          <p:cNvPr id="3" name="Subtitle 2"/>
          <p:cNvSpPr>
            <a:spLocks noGrp="1"/>
          </p:cNvSpPr>
          <p:nvPr>
            <p:ph type="subTitle" idx="1"/>
          </p:nvPr>
        </p:nvSpPr>
        <p:spPr/>
        <p:txBody>
          <a:bodyPr/>
          <a:lstStyle/>
          <a:p>
            <a:r>
              <a:t>负载均衡器性能优化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性能优化重要性</a:t>
            </a:r>
          </a:p>
        </p:txBody>
      </p:sp>
      <p:sp>
        <p:nvSpPr>
          <p:cNvPr id="3" name="Text Placeholder 2"/>
          <p:cNvSpPr>
            <a:spLocks noGrp="1"/>
          </p:cNvSpPr>
          <p:nvPr>
            <p:ph type="body" idx="1"/>
          </p:nvPr>
        </p:nvSpPr>
        <p:spPr/>
        <p:txBody>
          <a:bodyPr/>
          <a:lstStyle/>
          <a:p>
            <a:r>
              <a:t>提升用户体验</a:t>
            </a:r>
          </a:p>
        </p:txBody>
      </p:sp>
      <p:sp>
        <p:nvSpPr>
          <p:cNvPr id="4" name="Content Placeholder 3"/>
          <p:cNvSpPr>
            <a:spLocks noGrp="1"/>
          </p:cNvSpPr>
          <p:nvPr>
            <p:ph sz="half" idx="2"/>
          </p:nvPr>
        </p:nvSpPr>
        <p:spPr/>
        <p:txBody>
          <a:bodyPr/>
          <a:lstStyle/>
          <a:p>
            <a:r>
              <a:t>1.负载均衡器性能优化可以减少服务响应延迟，提高用户满意度。</a:t>
            </a:r>
          </a:p>
          <a:p>
            <a:r>
              <a:t>2.性能优化可以降低服务中断的风险，避免用户流失。</a:t>
            </a:r>
          </a:p>
          <a:p>
            <a:r>
              <a:t>3.优秀的性能表现能够提升企业形象，增加用户信任度。</a:t>
            </a:r>
          </a:p>
          <a:p>
            <a:r>
              <a:t>随着互联网的快速发展，用户对服务的响应速度和稳定性要求越来越高。负载均衡器作为网络服务的重要组件，其性能表现直接关系到用户体验。通过优化负载均衡器的性能，可以降低服务响应延迟，减少服务中断的风险，从而提高用户满意度。同时，优秀的性能表现也能够提升企业形象，增加用户信任度。因此，对负载均衡器性能进行优化至关重要。</a:t>
            </a:r>
          </a:p>
          <a:p/>
        </p:txBody>
      </p:sp>
      <p:sp>
        <p:nvSpPr>
          <p:cNvPr id="5" name="Text Placeholder 4"/>
          <p:cNvSpPr>
            <a:spLocks noGrp="1"/>
          </p:cNvSpPr>
          <p:nvPr>
            <p:ph type="body" idx="3"/>
          </p:nvPr>
        </p:nvSpPr>
        <p:spPr/>
        <p:txBody>
          <a:bodyPr/>
          <a:lstStyle/>
          <a:p>
            <a:r>
              <a:t>提高服务器利用率</a:t>
            </a:r>
          </a:p>
        </p:txBody>
      </p:sp>
      <p:sp>
        <p:nvSpPr>
          <p:cNvPr id="6" name="Content Placeholder 5"/>
          <p:cNvSpPr>
            <a:spLocks noGrp="1"/>
          </p:cNvSpPr>
          <p:nvPr>
            <p:ph sz="half" idx="4"/>
          </p:nvPr>
        </p:nvSpPr>
        <p:spPr/>
        <p:txBody>
          <a:bodyPr/>
          <a:lstStyle/>
          <a:p>
            <a:r>
              <a:t>1.负载均衡器性能优化可以合理分配服务器资源，提高服务器利用率。</a:t>
            </a:r>
          </a:p>
          <a:p>
            <a:r>
              <a:t>2.性能优化可以降低服务器成本，提高企业效益。</a:t>
            </a:r>
          </a:p>
          <a:p>
            <a:r>
              <a:t>3.高效的服务器利用率可以减少能源浪费，符合绿色发展趋势。</a:t>
            </a:r>
          </a:p>
          <a:p>
            <a:r>
              <a:t>在网络服务中，服务器的资源利用率往往不均衡，导致部分服务器过载而其他服务器空闲。通过负载均衡器的性能优化，可以合理分配服务器资源，提高服务器的利用率。这不仅可以降低服务器成本，提高企业效益，还可以减少能源浪费，符合绿色发展的趋势。因此，对负载均衡器性能进行优化也是提高企业资源利用效率的有效手段。</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性能优化重要性</a:t>
            </a:r>
          </a:p>
        </p:txBody>
      </p:sp>
      <p:sp>
        <p:nvSpPr>
          <p:cNvPr id="3" name="Content Placeholder 2"/>
          <p:cNvSpPr>
            <a:spLocks noGrp="1"/>
          </p:cNvSpPr>
          <p:nvPr>
            <p:ph sz="half" idx="2"/>
          </p:nvPr>
        </p:nvSpPr>
        <p:spPr/>
        <p:txBody>
          <a:bodyPr/>
          <a:lstStyle/>
          <a:p>
            <a:r>
              <a:t>1.负载均衡器性能优化可以降低系统故障的风险，提高系统稳定性。</a:t>
            </a:r>
          </a:p>
          <a:p>
            <a:r>
              <a:t>2.性能优化可以减少系统维护的工作量，降低运维成本。</a:t>
            </a:r>
          </a:p>
          <a:p>
            <a:r>
              <a:t>3.稳定的系统表现能够提升企业的服务品质，增加市场竞争力。</a:t>
            </a:r>
          </a:p>
          <a:p>
            <a:r>
              <a:t>负载均衡器作为网络系统的关键组件，其性能表现直接关系到系统的稳定性。通过优化负载均衡器的性能，可以降低系统故障的风险，减少系统维护的工作量，提高系统的稳定性。同时，稳定的系统表现也能够提升企业的服务品质，增加市场竞争力。因此，对负载均衡器性能进行优化对于增强系统稳定性具有重要意义。</a:t>
            </a:r>
          </a:p>
          <a:p>
            <a:r>
              <a:t>以上是对负载均衡器性能优化中“性能优化重要性”的三个主题名称及其的介绍。</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增强系统稳定性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常见性能问题</a:t>
            </a:r>
          </a:p>
        </p:txBody>
      </p:sp>
      <p:sp>
        <p:nvSpPr>
          <p:cNvPr id="3" name="Subtitle 2"/>
          <p:cNvSpPr>
            <a:spLocks noGrp="1"/>
          </p:cNvSpPr>
          <p:nvPr>
            <p:ph type="subTitle" idx="1"/>
          </p:nvPr>
        </p:nvSpPr>
        <p:spPr/>
        <p:txBody>
          <a:bodyPr/>
          <a:lstStyle/>
          <a:p>
            <a:r>
              <a:t>负载均衡器性能优化</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常见性能问题</a:t>
            </a:r>
          </a:p>
        </p:txBody>
      </p:sp>
      <p:sp>
        <p:nvSpPr>
          <p:cNvPr id="3" name="Text Placeholder 2"/>
          <p:cNvSpPr>
            <a:spLocks noGrp="1"/>
          </p:cNvSpPr>
          <p:nvPr>
            <p:ph type="body" idx="1"/>
          </p:nvPr>
        </p:nvSpPr>
        <p:spPr/>
        <p:txBody>
          <a:bodyPr/>
          <a:lstStyle/>
          <a:p>
            <a:r>
              <a:t>服务器过载</a:t>
            </a:r>
          </a:p>
        </p:txBody>
      </p:sp>
      <p:sp>
        <p:nvSpPr>
          <p:cNvPr id="4" name="Content Placeholder 3"/>
          <p:cNvSpPr>
            <a:spLocks noGrp="1"/>
          </p:cNvSpPr>
          <p:nvPr>
            <p:ph sz="half" idx="2"/>
          </p:nvPr>
        </p:nvSpPr>
        <p:spPr/>
        <p:txBody>
          <a:bodyPr/>
          <a:lstStyle/>
          <a:p>
            <a:r>
              <a:t>1.服务器处理能力不足，导致请求堆积，响应延迟。</a:t>
            </a:r>
          </a:p>
          <a:p>
            <a:r>
              <a:t>2.网络带宽饱和，限制数据传输速度，影响负载均衡器性能。</a:t>
            </a:r>
          </a:p>
          <a:p>
            <a:r>
              <a:t>3.：需要升级服务器硬件或调整负载均衡策略，以合理分配请求和提高服务器利用率。</a:t>
            </a:r>
          </a:p>
          <a:p/>
        </p:txBody>
      </p:sp>
      <p:sp>
        <p:nvSpPr>
          <p:cNvPr id="5" name="Text Placeholder 4"/>
          <p:cNvSpPr>
            <a:spLocks noGrp="1"/>
          </p:cNvSpPr>
          <p:nvPr>
            <p:ph type="body" idx="3"/>
          </p:nvPr>
        </p:nvSpPr>
        <p:spPr/>
        <p:txBody>
          <a:bodyPr/>
          <a:lstStyle/>
          <a:p>
            <a:r>
              <a:t>负载均衡算法不合理</a:t>
            </a:r>
          </a:p>
        </p:txBody>
      </p:sp>
      <p:sp>
        <p:nvSpPr>
          <p:cNvPr id="6" name="Content Placeholder 5"/>
          <p:cNvSpPr>
            <a:spLocks noGrp="1"/>
          </p:cNvSpPr>
          <p:nvPr>
            <p:ph sz="half" idx="4"/>
          </p:nvPr>
        </p:nvSpPr>
        <p:spPr/>
        <p:txBody>
          <a:bodyPr/>
          <a:lstStyle/>
          <a:p>
            <a:r>
              <a:t>1.不同的负载均衡算法在不同场景下的性能表现差异较大。</a:t>
            </a:r>
          </a:p>
          <a:p>
            <a:r>
              <a:t>2.不合理的负载均衡算法可能导致请求分配不均，部分服务器过载，而其他服务器闲置。</a:t>
            </a:r>
          </a:p>
          <a:p>
            <a:r>
              <a:t>3.：需要根据实际应用场景和服务器性能特点，选择合适的负载均衡算法。</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常见性能问题</a:t>
            </a:r>
          </a:p>
        </p:txBody>
      </p:sp>
      <p:sp>
        <p:nvSpPr>
          <p:cNvPr id="3" name="Text Placeholder 2"/>
          <p:cNvSpPr>
            <a:spLocks noGrp="1"/>
          </p:cNvSpPr>
          <p:nvPr>
            <p:ph type="body" idx="1"/>
          </p:nvPr>
        </p:nvSpPr>
        <p:spPr/>
        <p:txBody>
          <a:bodyPr/>
          <a:lstStyle/>
          <a:p>
            <a:r>
              <a:t>会话保持问题</a:t>
            </a:r>
          </a:p>
        </p:txBody>
      </p:sp>
      <p:sp>
        <p:nvSpPr>
          <p:cNvPr id="4" name="Content Placeholder 3"/>
          <p:cNvSpPr>
            <a:spLocks noGrp="1"/>
          </p:cNvSpPr>
          <p:nvPr>
            <p:ph sz="half" idx="2"/>
          </p:nvPr>
        </p:nvSpPr>
        <p:spPr/>
        <p:txBody>
          <a:bodyPr/>
          <a:lstStyle/>
          <a:p>
            <a:r>
              <a:t>1.会话保持是保证用户访问连续性和稳定性的重要机制。</a:t>
            </a:r>
          </a:p>
          <a:p>
            <a:r>
              <a:t>2.不合理的会话保持策略可能导致请求无法正确路由到之前访问的服务器，影响用户体验。</a:t>
            </a:r>
          </a:p>
          <a:p>
            <a:r>
              <a:t>3.：需要优化会话保持策略，确保请求能够正确路由，同时避免服务器负载不均。</a:t>
            </a:r>
          </a:p>
          <a:p/>
        </p:txBody>
      </p:sp>
      <p:sp>
        <p:nvSpPr>
          <p:cNvPr id="5" name="Text Placeholder 4"/>
          <p:cNvSpPr>
            <a:spLocks noGrp="1"/>
          </p:cNvSpPr>
          <p:nvPr>
            <p:ph type="body" idx="3"/>
          </p:nvPr>
        </p:nvSpPr>
        <p:spPr/>
        <p:txBody>
          <a:bodyPr/>
          <a:lstStyle/>
          <a:p>
            <a:r>
              <a:t>健康检查机制不完善</a:t>
            </a:r>
          </a:p>
        </p:txBody>
      </p:sp>
      <p:sp>
        <p:nvSpPr>
          <p:cNvPr id="6" name="Content Placeholder 5"/>
          <p:cNvSpPr>
            <a:spLocks noGrp="1"/>
          </p:cNvSpPr>
          <p:nvPr>
            <p:ph sz="half" idx="4"/>
          </p:nvPr>
        </p:nvSpPr>
        <p:spPr/>
        <p:txBody>
          <a:bodyPr/>
          <a:lstStyle/>
          <a:p>
            <a:r>
              <a:t>1.健康检查是及时发现和隔离故障服务器的重要机制。</a:t>
            </a:r>
          </a:p>
          <a:p>
            <a:r>
              <a:t>2.不完善的健康检查机制可能导致故障服务器继续接收请求，影响整体性能。</a:t>
            </a:r>
          </a:p>
          <a:p>
            <a:r>
              <a:t>3.：需要优化健康检查机制，提高故障检测的准确性和及时性，确保故障服务器及时隔离和恢复。</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常见性能问题</a:t>
            </a:r>
          </a:p>
        </p:txBody>
      </p:sp>
      <p:sp>
        <p:nvSpPr>
          <p:cNvPr id="3" name="Content Placeholder 2"/>
          <p:cNvSpPr>
            <a:spLocks noGrp="1"/>
          </p:cNvSpPr>
          <p:nvPr>
            <p:ph sz="half" idx="2"/>
          </p:nvPr>
        </p:nvSpPr>
        <p:spPr/>
        <p:txBody>
          <a:bodyPr/>
          <a:lstStyle/>
          <a:p>
            <a:r>
              <a:t>1.网络安全攻击可能对负载均衡器造成巨大压力，影响其正常性能。</a:t>
            </a:r>
          </a:p>
          <a:p>
            <a:r>
              <a:t>2.常见的攻击类型包括DDoS攻击、CC攻击等，可能导致服务器过载或网络带宽饱和。</a:t>
            </a:r>
          </a:p>
          <a:p>
            <a:r>
              <a:t>3.：需要加强安全防护措施，提高负载均衡器和服务器的抗攻击能力，确保系统稳定运行。</a:t>
            </a:r>
          </a:p>
          <a:p/>
        </p:txBody>
      </p:sp>
      <p:sp>
        <p:nvSpPr>
          <p:cNvPr id="4" name="Text Placeholder 3"/>
          <p:cNvSpPr>
            <a:spLocks noGrp="1"/>
          </p:cNvSpPr>
          <p:nvPr>
            <p:ph type="body" idx="3"/>
          </p:nvPr>
        </p:nvSpPr>
        <p:spPr/>
        <p:txBody>
          <a:bodyPr/>
          <a:lstStyle/>
          <a:p>
            <a:r>
              <a:t>应用层性能问题</a:t>
            </a:r>
          </a:p>
        </p:txBody>
      </p:sp>
      <p:sp>
        <p:nvSpPr>
          <p:cNvPr id="5" name="Content Placeholder 4"/>
          <p:cNvSpPr>
            <a:spLocks noGrp="1"/>
          </p:cNvSpPr>
          <p:nvPr>
            <p:ph sz="half" idx="4"/>
          </p:nvPr>
        </p:nvSpPr>
        <p:spPr/>
        <p:txBody>
          <a:bodyPr/>
          <a:lstStyle/>
          <a:p>
            <a:r>
              <a:t>1.应用层性能问题可能影响负载均衡器的整体性能。</a:t>
            </a:r>
          </a:p>
          <a:p>
            <a:r>
              <a:t>2.常见的问题包括应用程序代码缺陷、数据库访问瓶颈等。</a:t>
            </a:r>
          </a:p>
          <a:p>
            <a:r>
              <a:t>3.：需要优化应用程序代码和数据库访问策略，提高应用层性能，从而提升负载均衡器性能。</a:t>
            </a:r>
          </a:p>
        </p:txBody>
      </p:sp>
      <p:sp>
        <p:nvSpPr>
          <p:cNvPr id="6" name="Text Placeholder 5"/>
          <p:cNvSpPr>
            <a:spLocks noGrp="1"/>
          </p:cNvSpPr>
          <p:nvPr>
            <p:ph type="body" idx="1"/>
          </p:nvPr>
        </p:nvSpPr>
        <p:spPr/>
        <p:txBody>
          <a:bodyPr/>
          <a:lstStyle/>
          <a:p>
            <a:r>
              <a:t>网络安全攻击</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性能评估指标</a:t>
            </a:r>
          </a:p>
        </p:txBody>
      </p:sp>
      <p:sp>
        <p:nvSpPr>
          <p:cNvPr id="3" name="Subtitle 2"/>
          <p:cNvSpPr>
            <a:spLocks noGrp="1"/>
          </p:cNvSpPr>
          <p:nvPr>
            <p:ph type="subTitle" idx="1"/>
          </p:nvPr>
        </p:nvSpPr>
        <p:spPr/>
        <p:txBody>
          <a:bodyPr/>
          <a:lstStyle/>
          <a:p>
            <a:r>
              <a:t>负载均衡器性能优化</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性能评估指标</a:t>
            </a:r>
          </a:p>
        </p:txBody>
      </p:sp>
      <p:sp>
        <p:nvSpPr>
          <p:cNvPr id="3" name="Text Placeholder 2"/>
          <p:cNvSpPr>
            <a:spLocks noGrp="1"/>
          </p:cNvSpPr>
          <p:nvPr>
            <p:ph type="body" idx="1"/>
          </p:nvPr>
        </p:nvSpPr>
        <p:spPr/>
        <p:txBody>
          <a:bodyPr/>
          <a:lstStyle/>
          <a:p>
            <a:r>
              <a:t>响应时间</a:t>
            </a:r>
          </a:p>
        </p:txBody>
      </p:sp>
      <p:sp>
        <p:nvSpPr>
          <p:cNvPr id="4" name="Content Placeholder 3"/>
          <p:cNvSpPr>
            <a:spLocks noGrp="1"/>
          </p:cNvSpPr>
          <p:nvPr>
            <p:ph sz="half" idx="2"/>
          </p:nvPr>
        </p:nvSpPr>
        <p:spPr/>
        <p:txBody>
          <a:bodyPr/>
          <a:lstStyle/>
          <a:p>
            <a:r>
              <a:t>1.响应时间是指系统对请求作出响应的时间，是评估负载均衡器性能的重要指标。</a:t>
            </a:r>
          </a:p>
          <a:p>
            <a:r>
              <a:t>2.理想的响应时间应该是毫秒级别的，以确保用户体验的顺畅。</a:t>
            </a:r>
          </a:p>
          <a:p>
            <a:r>
              <a:t>3.通过持续的响应时间监控和数据分析，可以识别出性能瓶颈和优化点。</a:t>
            </a:r>
          </a:p>
          <a:p/>
        </p:txBody>
      </p:sp>
      <p:sp>
        <p:nvSpPr>
          <p:cNvPr id="5" name="Text Placeholder 4"/>
          <p:cNvSpPr>
            <a:spLocks noGrp="1"/>
          </p:cNvSpPr>
          <p:nvPr>
            <p:ph type="body" idx="3"/>
          </p:nvPr>
        </p:nvSpPr>
        <p:spPr/>
        <p:txBody>
          <a:bodyPr/>
          <a:lstStyle/>
          <a:p>
            <a:r>
              <a:t>吞吐量</a:t>
            </a:r>
          </a:p>
        </p:txBody>
      </p:sp>
      <p:sp>
        <p:nvSpPr>
          <p:cNvPr id="6" name="Content Placeholder 5"/>
          <p:cNvSpPr>
            <a:spLocks noGrp="1"/>
          </p:cNvSpPr>
          <p:nvPr>
            <p:ph sz="half" idx="4"/>
          </p:nvPr>
        </p:nvSpPr>
        <p:spPr/>
        <p:txBody>
          <a:bodyPr/>
          <a:lstStyle/>
          <a:p>
            <a:r>
              <a:t>1.吞吐量是指系统在单位时间内处理的请求数量，反映了负载均衡器的处理能力。</a:t>
            </a:r>
          </a:p>
          <a:p>
            <a:r>
              <a:t>2.高吞吐量意味着系统能够高效处理大量并发请求，保证服务的可用性和稳定性。</a:t>
            </a:r>
          </a:p>
          <a:p>
            <a:r>
              <a:t>3.优化吞吐量可通过提升服务器性能、优化负载均衡算法等方式实现。</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性能评估指标</a:t>
            </a:r>
          </a:p>
        </p:txBody>
      </p:sp>
      <p:sp>
        <p:nvSpPr>
          <p:cNvPr id="3" name="Text Placeholder 2"/>
          <p:cNvSpPr>
            <a:spLocks noGrp="1"/>
          </p:cNvSpPr>
          <p:nvPr>
            <p:ph type="body" idx="1"/>
          </p:nvPr>
        </p:nvSpPr>
        <p:spPr/>
        <p:txBody>
          <a:bodyPr/>
          <a:lstStyle/>
          <a:p>
            <a:r>
              <a:t>错误率</a:t>
            </a:r>
          </a:p>
        </p:txBody>
      </p:sp>
      <p:sp>
        <p:nvSpPr>
          <p:cNvPr id="4" name="Content Placeholder 3"/>
          <p:cNvSpPr>
            <a:spLocks noGrp="1"/>
          </p:cNvSpPr>
          <p:nvPr>
            <p:ph sz="half" idx="2"/>
          </p:nvPr>
        </p:nvSpPr>
        <p:spPr/>
        <p:txBody>
          <a:bodyPr/>
          <a:lstStyle/>
          <a:p>
            <a:r>
              <a:t>1.错误率是指系统在处理请求过程中发生错误的比例，反映了系统的可靠性。</a:t>
            </a:r>
          </a:p>
          <a:p>
            <a:r>
              <a:t>2.低错误率是确保服务质量的关键因素，需对错误进行深入分析并针对性优化。</a:t>
            </a:r>
          </a:p>
          <a:p>
            <a:r>
              <a:t>3.降低错误率可通过提升硬件稳定性、优化软件代码等方式实现。</a:t>
            </a:r>
          </a:p>
          <a:p/>
        </p:txBody>
      </p:sp>
      <p:sp>
        <p:nvSpPr>
          <p:cNvPr id="5" name="Text Placeholder 4"/>
          <p:cNvSpPr>
            <a:spLocks noGrp="1"/>
          </p:cNvSpPr>
          <p:nvPr>
            <p:ph type="body" idx="3"/>
          </p:nvPr>
        </p:nvSpPr>
        <p:spPr/>
        <p:txBody>
          <a:bodyPr/>
          <a:lstStyle/>
          <a:p>
            <a:r>
              <a:t>连接数</a:t>
            </a:r>
          </a:p>
        </p:txBody>
      </p:sp>
      <p:sp>
        <p:nvSpPr>
          <p:cNvPr id="6" name="Content Placeholder 5"/>
          <p:cNvSpPr>
            <a:spLocks noGrp="1"/>
          </p:cNvSpPr>
          <p:nvPr>
            <p:ph sz="half" idx="4"/>
          </p:nvPr>
        </p:nvSpPr>
        <p:spPr/>
        <p:txBody>
          <a:bodyPr/>
          <a:lstStyle/>
          <a:p>
            <a:r>
              <a:t>1.连接数是指系统同时处理的连接数量，反映了负载均衡器的并发处理能力。</a:t>
            </a:r>
          </a:p>
          <a:p>
            <a:r>
              <a:t>2.高连接数意味着系统能够更好地应对突发流量，保证服务的连续性。</a:t>
            </a:r>
          </a:p>
          <a:p>
            <a:r>
              <a:t>3.提升连接数可通过增加服务器数量、优化负载均衡策略等方式实现。</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性能评估指标</a:t>
            </a:r>
          </a:p>
        </p:txBody>
      </p:sp>
      <p:sp>
        <p:nvSpPr>
          <p:cNvPr id="3" name="Text Placeholder 2"/>
          <p:cNvSpPr>
            <a:spLocks noGrp="1"/>
          </p:cNvSpPr>
          <p:nvPr>
            <p:ph type="body" idx="1"/>
          </p:nvPr>
        </p:nvSpPr>
        <p:spPr/>
        <p:txBody>
          <a:bodyPr/>
          <a:lstStyle/>
          <a:p>
            <a:r>
              <a:t>资源利用率</a:t>
            </a:r>
          </a:p>
        </p:txBody>
      </p:sp>
      <p:sp>
        <p:nvSpPr>
          <p:cNvPr id="4" name="Content Placeholder 3"/>
          <p:cNvSpPr>
            <a:spLocks noGrp="1"/>
          </p:cNvSpPr>
          <p:nvPr>
            <p:ph sz="half" idx="2"/>
          </p:nvPr>
        </p:nvSpPr>
        <p:spPr/>
        <p:txBody>
          <a:bodyPr/>
          <a:lstStyle/>
          <a:p>
            <a:r>
              <a:t>1.资源利用率是指系统在处理请求过程中对服务器资源的消耗情况。</a:t>
            </a:r>
          </a:p>
          <a:p>
            <a:r>
              <a:t>2.合理的资源利用率能够确保服务器的高效运行，降低成本。</a:t>
            </a:r>
          </a:p>
          <a:p>
            <a:r>
              <a:t>3.优化资源利用率可通过调整服务器配置、优化应用代码等方式实现。</a:t>
            </a:r>
          </a:p>
          <a:p/>
        </p:txBody>
      </p:sp>
      <p:sp>
        <p:nvSpPr>
          <p:cNvPr id="5" name="Text Placeholder 4"/>
          <p:cNvSpPr>
            <a:spLocks noGrp="1"/>
          </p:cNvSpPr>
          <p:nvPr>
            <p:ph type="body" idx="3"/>
          </p:nvPr>
        </p:nvSpPr>
        <p:spPr/>
        <p:txBody>
          <a:bodyPr/>
          <a:lstStyle/>
          <a:p>
            <a:r>
              <a:t>可扩展性</a:t>
            </a:r>
          </a:p>
        </p:txBody>
      </p:sp>
      <p:sp>
        <p:nvSpPr>
          <p:cNvPr id="6" name="Content Placeholder 5"/>
          <p:cNvSpPr>
            <a:spLocks noGrp="1"/>
          </p:cNvSpPr>
          <p:nvPr>
            <p:ph sz="half" idx="4"/>
          </p:nvPr>
        </p:nvSpPr>
        <p:spPr/>
        <p:txBody>
          <a:bodyPr/>
          <a:lstStyle/>
          <a:p>
            <a:r>
              <a:t>1.可扩展性是指系统在面对不断增长的需求时，能够灵活扩展的能力。</a:t>
            </a:r>
          </a:p>
          <a:p>
            <a:r>
              <a:t>2.良好的可扩展性可以确保系统随着业务的发展持续提供稳定的服务。</a:t>
            </a:r>
          </a:p>
          <a:p>
            <a:r>
              <a:t>3.提升可扩展性可通过采用微服务架构、引入容器化技术等方式实现。</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https://d.book118.com/976000013234010041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18</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18</vt:i4>
      </vt:variant>
    </vt:vector>
  </HeadingPairs>
  <TitlesOfParts>
    <vt:vector baseType="lpstr" size="32">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负载均衡器简介</vt:lpstr>
      <vt:lpstr> 负载均衡器简介</vt:lpstr>
      <vt:lpstr> 负载均衡器简介</vt:lpstr>
      <vt:lpstr> 负载均衡器简介</vt:lpstr>
      <vt:lpstr> 性能优化重要性</vt:lpstr>
      <vt:lpstr> 性能优化重要性</vt:lpstr>
      <vt:lpstr> 性能优化重要性</vt:lpstr>
      <vt:lpstr> 常见性能问题</vt:lpstr>
      <vt:lpstr> 常见性能问题</vt:lpstr>
      <vt:lpstr> 常见性能问题</vt:lpstr>
      <vt:lpstr> 常见性能问题</vt:lpstr>
      <vt:lpstr> 性能评估指标</vt:lpstr>
      <vt:lpstr> 性能评估指标</vt:lpstr>
      <vt:lpstr> 性能评估指标</vt:lpstr>
      <vt:lpstr> 性能评估指标</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2024-09-09T00:40:12.781</cp:lastPrinted>
  <dcterms:created xsi:type="dcterms:W3CDTF">2024-09-08T16:40:12Z</dcterms:created>
  <dcterms:modified xsi:type="dcterms:W3CDTF">2024-09-08T16:40:15Z</dcterms:modified>
</cp:coreProperties>
</file>