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5E1C9-64B6-4EA5-A08C-5707195E7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BE7CD-C01F-4A5D-B236-A41D6C1B9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014DD-4F44-4D5F-9A20-CE4E8C17A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D14DC-1F23-408A-913B-0320CD9CF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51C1C2-246A-4BD1-9046-F242F36D8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3D7A9F-A9CF-40FE-BA25-955782EB0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8A84D0-E08A-4168-8851-7DF0109CB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BB3DC-015A-4590-B388-E24D3B7A4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4DE30-6D1D-421E-9CD3-E892537D3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5C23E-4E2A-4B19-8AAE-31C32B63D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E7D88-BB1C-4F4C-80BA-B0543E76A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00033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母猪分娩后产房护理\n## 1.母猪分娩后的生理变化及护理需求\n### 1.1母猪分娩后的生理特点及恢复期\n### 1.2母猪分娩后的心理变化及护理需求\n### 1.3产房环境对母猪恢复的影响及优化措施\n## 2.母猪分娩后的饮食护理\n### 2.1母猪分娩后的营养需求及饲料选择\n### 2.2母猪分娩后的饮食管理方法及注意事项\n### 2.3饲料添加剂在母猪分娩后护理中的应用\n## 3.母猪分娩后的健康护理\n### 3.1母猪分娩后的常见疾病及预防措施\n### 3.2母猪分娩后的疫苗接种及健康管理\n### 3.3母猪分娩后的药物治疗及注意事项\n## 4.母猪分娩后的哺乳护理\n### 4.1母猪分娩后的泌乳特点及影响因素\n### 4.2母猪哺乳期间的护理管理及环境优化\n### 4.3母猪哺乳期间的问题及解决方法\n## 5.母猪分娩后的繁殖管理\n### 5.1母猪分娩后的繁殖生理及行为特点\n### 5.2母猪分娩后的繁殖管理策略及技巧\n### 5.3母猪分娩后的繁殖问题及解决方法\n## 6.母猪分娩后的心理护理与福利\n### 6.1母猪分娩后的心理需求及护理方法\n### 6.2提高母猪分娩后的生活质量及福利措施\n### 6.3母猪分娩后的心理问题与解决方法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母猪分娩后产房护理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母猪分娩后的生理变化及护理需求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母猪分娩后的生理特点及恢复期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分娩后体温升高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体温升高有助于子宫收缩，减少产后出血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护理人员需定期监测母猪体温，确保体温在正常范围内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子宫收缩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子宫收缩有助于排出胎盘和恶露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护理人员需观察子宫收缩情况，如有异常应及时处理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乳腺发育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乳腺发育有助于哺乳仔猪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护理人员需关注乳腺发育情况，如有异常应及时处理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恢复期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母猪分娩后需一定时间恢复体力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护理人员需根据母猪体质和产程制定合理的恢复期护理计划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分娩后母猪可能会因担心仔猪的生存和健康状况而产生焦虑和压力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护理人员需给予母猪关爱和安抚，降低其焦虑和压力</a:t>
                </a:r>
                <a:endParaRPr/>
              </a:p>
            </p:txBody>
          </p:sp>
          <p:sp>
            <p:nvSpPr>
              <p:cNvPr id="24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焦虑和压力</a:t>
                </a:r>
                <a:endParaRPr/>
              </a:p>
            </p:txBody>
          </p:sp>
        </p:grpSp>
        <p:grpSp>
          <p:nvGrpSpPr>
            <p:cNvPr id="24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4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恐惧和疼痛</a:t>
                </a:r>
                <a:endParaRPr/>
              </a:p>
            </p:txBody>
          </p:sp>
          <p:sp>
            <p:nvSpPr>
              <p:cNvPr id="24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分娩过程可能会给母猪带来疼痛和恐惧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护理人员需及时观察母猪的疼痛和恐惧症状，采取相应措施进行缓解</a:t>
                </a:r>
                <a:endParaRPr/>
              </a:p>
            </p:txBody>
          </p:sp>
        </p:grpSp>
        <p:grpSp>
          <p:nvGrpSpPr>
            <p:cNvPr id="24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兴奋和喜悦</a:t>
                </a:r>
                <a:endParaRPr/>
              </a:p>
            </p:txBody>
          </p:sp>
          <p:sp>
            <p:nvSpPr>
              <p:cNvPr id="25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分娩后母猪看到健康的仔猪可能会感到兴奋和喜悦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护理人员需关注母猪的情绪变化，适时给予鼓励和表扬</a:t>
                </a:r>
                <a:endParaRPr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母猪分娩后的心理变化及护理需求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温度和湿度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适宜的温度和湿度有助于母猪的恢复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护理人员需定期调整产房温度和湿度，确保其处于适宜范围内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通风和空气质量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良好的通风和空气质量有助于减少母猪的感染风险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护理人员需定期检查产房通风和空气质量，如有异常应及时处理</a:t>
                </a:r>
                <a:endParaRPr/>
              </a:p>
            </p:txBody>
          </p:sp>
          <p:pic>
            <p:nvPicPr>
              <p:cNvPr id="26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光照和噪音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适宜的光照和噪音有助于母猪的休息和恢复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护理人员需调整产房光照和噪音，为母猪创造一个舒适的恢复环境</a:t>
                </a:r>
                <a:endParaRPr/>
              </a:p>
            </p:txBody>
          </p:sp>
          <p:pic>
            <p:nvPicPr>
              <p:cNvPr id="27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产房环境对母猪恢复的影响及优化措施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母猪分娩后的饮食护理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母猪分娩后的营养需求及饲料选择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分娩后母猪需要高蛋白、高能量、高纤维的饲料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护理人员需根据母猪的生理需求和饲料成分制定合理的饲料配方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饲料选择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护理人员需选择优质、易消化、营养均衡的饲料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可选择母乳替代品、浓缩饲料、全价配合饲料等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饲料喂养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护理人员需根据母猪的食欲和消化情况调整饲料喂养量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喂养次数应逐渐增加，避免一次性过量喂养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饮食管理方法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护理人员需定期检查母猪的饲料剩余量和食欲情况，调整饲料喂养量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喂养时需注意观察母猪的进食情况和消化状况，如有异常应及时处理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护理人员需避免给母猪喂食发霉、变质或有刺激性的饲料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喂养时要注意饲料的卫生和温度，避免母猪食物中毒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母猪分娩后的饮食管理方法及注意事项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抗生素添加剂</a:t>
                </a:r>
                <a:endParaRPr/>
              </a:p>
            </p:txBody>
          </p:sp>
          <p:sp>
            <p:nvSpPr>
              <p:cNvPr id="3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护理人员可在必要时使用抗生素添加剂，预防感染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使用时需遵循兽医师的建议和用药剂量</a:t>
                </a:r>
                <a:endParaRPr/>
              </a:p>
            </p:txBody>
          </p:sp>
        </p:grpSp>
        <p:grpSp>
          <p:nvGrpSpPr>
            <p:cNvPr id="31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酶制剂添加剂</a:t>
                </a:r>
                <a:endParaRPr/>
              </a:p>
            </p:txBody>
          </p:sp>
          <p:sp>
            <p:nvSpPr>
              <p:cNvPr id="3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酶制剂添加剂有助于提高母猪的消化能力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护理人员可在饲料中适量添加酶制剂添加剂</a:t>
                </a:r>
                <a:endParaRPr/>
              </a:p>
            </p:txBody>
          </p:sp>
        </p:grpSp>
        <p:grpSp>
          <p:nvGrpSpPr>
            <p:cNvPr id="32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营养素添加剂</a:t>
                </a:r>
                <a:endParaRPr/>
              </a:p>
            </p:txBody>
          </p:sp>
          <p:sp>
            <p:nvSpPr>
              <p:cNvPr id="32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营养素添加剂有助于补充母猪分娩后的营养需求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护理人员需根据母猪的体质和营养需求选择合适的营养素添加剂</a:t>
                </a:r>
                <a:endParaRPr/>
              </a:p>
            </p:txBody>
          </p: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饲料添加剂在母猪分娩后护理中的应用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母猪分娩后的健康护理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产后出血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护理人员需密切关注母猪的子宫收缩和出血情况，如有异常应及时处理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可采取按摩子宫、注射子宫收缩剂等预防措施</a:t>
                </a:r>
                <a:endParaRPr/>
              </a:p>
            </p:txBody>
          </p:sp>
          <p:sp>
            <p:nvSpPr>
              <p:cNvPr id="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护理人员需定期检查母猪的生殖道分泌物，如有异常应及时处理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可采取清洗子宫、注射抗生素等预防措施</a:t>
                </a:r>
                <a:endParaRPr/>
              </a:p>
            </p:txBody>
          </p:sp>
          <p:sp>
            <p:nvSpPr>
              <p:cNvPr id="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乳房炎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护理人员需关注母猪的乳腺发育和哺乳情况，如有异常应及时处理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可采取按摩乳房、热敷等预防措施</a:t>
                </a:r>
                <a:endParaRPr/>
              </a:p>
            </p:txBody>
          </p:sp>
          <p:sp>
            <p:nvSpPr>
              <p:cNvPr id="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母猪分娩后的常见疾病及预防措施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母猪分娩后的疫苗接种及健康管理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疫苗接种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护理人员需根据兽医建议为母猪接种相关疫苗，如猪瘟、猪蓝耳病、猪圆环病等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疫苗接种时需注意疫苗的种类、剂量和接种时间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护理人员需定期为母猪进行健康检查，发现疾病应及时治疗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护理人员需根据母猪的体质和健康状况调整饲料配方和喂养量</a:t>
                </a:r>
                <a:endParaRPr/>
              </a:p>
            </p:txBody>
          </p:sp>
          <p:pic>
            <p:nvPicPr>
              <p:cNvPr id="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母猪分娩后的药物治疗及注意事项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护理人员需在兽医指导下为母猪使用药物治疗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使用时需遵循兽医师的建议和用药剂量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护理人员需避免给母猪使用未经兽医批准的药物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使用药物时需注意药物之间的相互作用和副作用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https://d.book118.com/976000033223010051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母猪分娩后产房护理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2024-09-17T21:17:21.075</cp:lastPrinted>
  <dcterms:created xsi:type="dcterms:W3CDTF">2024-09-17T13:17:21Z</dcterms:created>
  <dcterms:modified xsi:type="dcterms:W3CDTF">2024-09-17T13:17:23Z</dcterms:modified>
</cp:coreProperties>
</file>