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34956D-5BC7-4FAA-92F5-B67DD96AD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BAC588-3A34-4AAA-A98A-BF62CC75B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44F254-9D4D-49F8-9AFF-3D285D2D1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82696E-44AB-485A-80EB-9304623DA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436A12-7629-44C8-9A36-B582AB9576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8653DA-B1E8-4BB7-9909-3DC90CCCE5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267F2A-B302-434D-BDB2-C364451E3E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BA3251-8207-417C-B6F2-4057C4E08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F3C2C9-7C67-4645-BADB-5ED90CC17B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A531EA-3AC6-4B8D-AAEE-2515CD822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DBC4BD-4EC2-468A-8CA3-EF09B26A7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1012224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《高频晶体振荡器》PPT课件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高频晶体振荡器概述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高频晶体振荡器的工作原理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高频晶体振荡器的设计与制作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高频晶体振荡器的性能测试与评估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高频晶体振荡器的应用实例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高频晶体振荡器的未来发展与挑战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高频晶体振荡器概述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731" b="21731"/>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968" b="17968"/>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具有高精度、高稳定性和长寿命等优点，广泛应用于通信、雷达、导航、电子对抗等领域。</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高频晶体振荡器是一种利用晶体谐振器产生高频振荡信号的电子器件。</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高频晶体振荡器的定义与特点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通信领域</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雷达领域</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用于雷达发射机，提供高频激励信号。</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导航领域</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用于全球定位系统（GPS）、北斗导航系统等，提供高精度的时间基准。</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用于基站、移动终端、卫星通信等，提供稳定的时钟信号。</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电子对抗领域</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用于干扰和抗干扰系统，提高电子设备的抗干扰能力。</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高频晶体振荡器的应用领域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晶体振荡器的诞生</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20世纪初，人们开始研究晶体谐振器，并逐渐应用于振荡器中。</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高频晶体振荡器的发展</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随着电子技术的发展，高频晶体振荡器的频率不断提高，性能逐步优化。</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国内外发展现状</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目前，高频晶体振荡器已经广泛应用于国内外各个领域，国内外的企业和研究机构都在不断投入研发，提高其性能和降低成本。</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高频晶体振荡器的发展历程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高频晶体振荡器的工作原理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晶体具有压电效应，当受到外力作用时，会产生电信号。在高频晶体振荡器中，晶体作为振荡器的一部分，通过控制其振动模式来产生稳定的频率信号。</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晶体特性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晶体具有多种振动模式，对应不同的频率。在高频晶体振荡器中，通常选择特定的振动模式以获得所需的频率。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振动模式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当晶体的振动频率与施加的电信号频率相同时，晶体将产生共振，从而产生更强的电信号。这是高频晶体振荡器的基本原理之一。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共振现象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晶体振荡器的物理基础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67" b="446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正弦波振荡电路</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高频晶体振荡器通常采用正弦波振荡电路，由电感、电容和晶体组成。通过调整电路参数，使电路产生共振，从而产生稳定的频率信号。</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反馈机制</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正弦波振荡电路中的反馈机制是关键，它将输出信号的一部分反馈到输入端，与输入信号进行比较和放大，从而维持振荡。</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频率调整</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通过调整电路中的电容或电感，可以改变振荡频率。在高频晶体振荡器中，通常采用变容二极管来实现频率的连续可调。</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高频晶体振荡器的电路原理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由于晶体的频率随温度变化而变化，因此高频晶体振荡器的频率稳定性受到温度的影响。为了减小温度对频率的影响，可以采用温度补偿技术，如将晶体安装在恒温箱中或使用温度补偿电路。</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随着时间的推移，晶体的频率可能会发生变化，导致高频晶体振荡器的频率稳定性下降。老化效应是不可避免的，但可以通过选择高质量的晶体和使用适当的电路设计来减小其影响。</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温度稳定性</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老化效应</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高频晶体振荡器的频率稳定性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高频晶体振荡器的设计与制作</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407" b="94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041" b="80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晶体材料的选择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晶体材料类型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石英晶体是最常用的晶体材料，具有高稳定性、高Q值和低温度系数等优点。此外，还有蓝宝石、硅等其他晶体材料可供选择。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晶体规格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根据设计需求选择合适的晶体规格，包括频率范围、尺寸、电极等参数。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频率稳定性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选择具有高频率稳定性的晶体材料，以确保振荡器的性能。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常见的振荡电路类型包括LC振荡电路、晶体振荡电路和数字振荡电路等。根据需求选择合适的电路类型。</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振荡电路类型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根据电路设计选择合适的电阻、电容、电感等元件，并确保元件参数的匹配和稳定性。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电路元件</a:t>
            </a:r>
          </a:p>
        </p:txBody>
      </p:sp>
      <p:pic>
        <p:nvPicPr>
          <p:cNvPr id="10" name="Picture 10"/>
          <p:cNvPicPr>
            <a:picLocks noChangeAspect="1"/>
          </p:cNvPicPr>
          <p:nvPr/>
        </p:nvPicPr>
        <p:blipFill>
          <a:blip r:embed="rId3"/>
          <a:srcRect l="14648" r="146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996" r="2099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为降低振荡器的噪声，可采取噪声抑制措施，如增加RC滤波器、使用低噪声放大器等。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噪声抑制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https://d.book118.com/976010122242010031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2024-08-30T18:46:15.920</cp:lastPrinted>
  <dcterms:created xsi:type="dcterms:W3CDTF">2024-08-30T10:46:15Z</dcterms:created>
  <dcterms:modified xsi:type="dcterms:W3CDTF">2024-08-30T10:46:17Z</dcterms:modified>
</cp:coreProperties>
</file>