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C0A7E8-8481-43F8-8F52-624AE9F98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2239F1-D9E5-408A-9F31-00CBD97A2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9582A4-F5CC-4C98-A300-503EF5A88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C4943B-2B67-4BF5-8FA3-2E916D599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D38272-D022-4BC6-8908-EE2865E1D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DBB066-D55C-4A97-AFAD-144DB9656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1A0E7B-CB0D-42C9-B119-0E7CCD89A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F79B7F-6100-492C-B055-8194F1C7F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199265-0EFD-455B-BC31-100781169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A8DA84-0662-4B7C-AC3A-D288609C0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3A2733-796C-429B-BF28-35F65FA01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012153040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整村授信活动工作方案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组织架构与分工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活动策划与准备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现场实施与监管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后期跟进与总结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6" name="TextBox 6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农村金融需求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随着农村经济的发展，农民对金融服务的需求日益增长，包括贷款、存款、支付等。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传统授信方式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传统的授信方式通常需要农民提供担保或抵押，导致一些农民无法获得所需的金融服务。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4" name="TextBox 14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整村授信模式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整村授信是一种新型的金融服务模式，通过评估整个村庄的信用状况，为符合条件的农户提供无担保、无抵押的贷款支持。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促进农村经济发展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通过提供贷款支持，帮助农民扩大生产规模、提高生产效益，促进农村经济的发展。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改善农村信用环境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通过整村授信活动，建立农户信用档案，提高农民的信用意识，改善农村信用环境。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提高金融服务覆盖率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通过整村授信活动，提高金融服务在农村地区的覆盖率，使更多的农民能够享受到便捷、高效的金融服务。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目标设定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预计通过整村授信活动，能够使金融服务在农村地区的普及率提高到XX%以上。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金融服务普及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预计通过整村授信活动，能够为符合条件的农户提供XX万元以上的贷款支持。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贷款支持增加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预计通过整村授信活动，能够带动农村经济的发展，提高农民的收入水平。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农村经济发展促进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6250" r="1625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2" name="AutoShape 12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组织架构与分工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由负责信贷业务的行长担任，负责整村授信活动的整体规划和管理。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副组长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由信贷管理部门负责人和各支行行长担任，协助组长完成各项任务。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组员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由各支行信贷业务骨干担任，具体执行整村授信活动。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领导小组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19000" r="190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负责活动方案的制定、组织实施、检查督促等工作，以及与成员单位的协调沟通。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综合协调组</a:t>
            </a:r>
          </a:p>
        </p:txBody>
      </p:sp>
      <p:sp>
        <p:nvSpPr>
          <p:cNvPr id="9" name="AutoShape 9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风险评估组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信贷审查组</a:t>
            </a:r>
          </a:p>
        </p:txBody>
      </p:sp>
      <p:sp>
        <p:nvSpPr>
          <p:cNvPr id="15" name="AutoShape 15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宣传推广组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负责对各村进行风险评估，制定风险防范措施，并负责对不良贷款进行清收和处理。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负责审查各村的贷款申请，对符合条件的给予审批，并负责对已审批的贷款进行监督和管理。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负责宣传整村授信活动的意义和政策，组织宣传活动，提高村民对活动的认知度和参与度。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工作小组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TextBox 31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信贷管理部门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负责制定整村授信活动的政策和方案，协调各成员单位的工作，监督和检查活动执行情况。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风险管理部门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负责对各村的风险进行评估，制定风险防范措施，并负责对不良贷款进行清收和处理。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各支行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负责执行整村授信活动方案，组织人员进村开展工作，收集和审核村民贷款申请，对符合条件的给予审批并发放贷款。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宣传部门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负责宣传整村授信活动的意义和政策，组织宣传活动，提高村民对活动的认知度和参与度。</a:t>
            </a:r>
          </a:p>
        </p:txBody>
      </p:sp>
      <p:sp>
        <p:nvSpPr>
          <p:cNvPr id="39" name="Freeform 39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6" name="Group 4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7" name="AutoShape 4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TextBox 6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成员单位分工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活动策划与准备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确定目标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明确整村授信活动的目标，如提高村民信用意识、普及金融知识等。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根据目标，制定详细的活动计划，包括活动时间、地点、参与人员、活动内容等。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整合政府、金融机构、社会团体等多方资源，为活动提供支持和保障。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策划思路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通过电视、广播、报纸、网络等多种渠道进行宣传，提高活动的知名度和影响力。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宣传渠道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宣传整村授信活动的意义、目的、计划和内容，让村民了解活动的目的和意义。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采用海报、宣传册、宣传片等多样化的宣传形式，吸引村民的关注和参与。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宣传形式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宣传推广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https://d.book118.com/976012153040010032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2024-08-31T03:57:40.340</cp:lastPrinted>
  <dcterms:created xsi:type="dcterms:W3CDTF">2024-08-30T19:57:40Z</dcterms:created>
  <dcterms:modified xsi:type="dcterms:W3CDTF">2024-08-30T19:57:42Z</dcterms:modified>
</cp:coreProperties>
</file>