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A26CC7-D3C1-4545-B506-F1BE10106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86F17-17B1-479A-A5AD-0DC8D145D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D1FF82-83A8-40B4-B30B-D505756AA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4CC9BA-6424-413D-97E4-30441CA46D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75591C-6747-449A-B44E-EE08B65C1C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AC1C0A-2547-4BFB-B6C7-33D087E49B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C2A7CC-CF22-4074-BF9E-78F41F4FF9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25078-0434-4763-9033-6C8CB504B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1300F5-8DFE-4C52-B0AB-386964747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1684A-4220-4551-B6C2-50F0730E8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C0085-D635-4573-986E-97727B6A7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1220510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Introduction to English version of cardiopulmonary</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Overview of Cardiopulmonary Resuscitation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basic principles of cardiovascular dissertation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operational process of cardiovascular dissertation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Notes and techniques for cardiovascular dissertation</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Training and certification for cardiovascular rehabilitation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Future development and prospects of cardiovascular reconstruction</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Overview of Cardiopulmonary Resuscitation</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Cardiopulmonary resuscitation (CPR) is a life saving intervention that combines chemical compression and rescue breaks to maintain circulation and oxidation of vital tissues when the heartbeat has stopped or is too weak to sustain life</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CPR is a critical component of emergency response and is of the difference between life and death for someone experiencing sudden cardiac arrest</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of cardiovascular dissertation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Immediate CPR can significantly increase the survival rate of someone experiencing additional cardiac arrest</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Delayed CPR can reduce the chance of survival, so it is essential to start CPR as soon as possible after the collapse</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CPR can help maintain critical blood flow and oxygenation to vital organs, buying time until professional medical help arrays</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cardiovascular resuscitation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The history of CPR dates back to the 1950s when the first events of CPR were developed</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The development of CPR has been a collaborative effort between medical professionals, researchers, and laypeople</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The American Heart Association (AHA) has been a leading advocate for CPR education and has published guidelines for CPR that are updated regularly based on the latest research</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The development of CPR has been critical in improving survival rates from recent cardiac arrest</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Cardiopulmonary Resuscitation</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The basic principles of cardiovascular dissertation</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Cardiopulmonary resuscitation (CPR) is a life saving technique that is essential in the event of cardiac arrest or respiratory failure It involves a series of steps that aim to maintain blood flow and oxygenation of vital organizations until further medical assistance rivers This article provides an introduction to the English version of cardiovascular dissertation</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basic principles of cardiovascular dissertation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The operational process of cardiovascular dissertation</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Cardiopulmonary resuscitation (CPR) is a life saving technique that involves a series of steps to help maintain oxygen and circulation in a person experiencing cardiac arrest This article provides an introduction to the English version of cardiovascular rehabilitation, discussing the operational process and key steps involved</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operational process of cardiovascular dissertation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https://d.book118.com/976012205100010041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2024-09-08T04:43:10.943</cp:lastPrinted>
  <dcterms:created xsi:type="dcterms:W3CDTF">2024-09-07T20:43:10Z</dcterms:created>
  <dcterms:modified xsi:type="dcterms:W3CDTF">2024-09-07T20:43:12Z</dcterms:modified>
</cp:coreProperties>
</file>