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B67BB-DD2C-41F2-88DF-14CFE59F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E15EF-06F1-40E5-8E83-9CBB376F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88573-C1C2-49EA-80E3-A7F886843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6BEB3-33CC-46BA-8CD7-63C8D4554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F16BCC-D613-45F5-A083-0F1735F3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3EE7C-D835-422C-8ABA-01AF63FC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248CC-99F5-43DF-9E74-D7137588B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CA528-D8E5-45A6-BFB4-DEC84B1F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E2FF9-BE4F-47EB-9F72-F54628BA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B4880-953D-48D9-819C-B33ED1A13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6273F-987A-4304-8A11-A1520839B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15113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神经外科的个案护理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神经外科个案护理的核心概念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神经外科个案护理的实践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神经外科个案护理的挑战与解决方案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神经外科个案护理的案例研究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神经外科护理是指针对神经系统疾病的病人进行的专业护理，其特点包括高度的专业性、复杂性和细致性。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涉及的疾病范围广泛，包括脑瘤、脑血管疾病、颅脑外伤等，需要护理人员具备丰富的医学知识和专业的技能。由于神经系统对人的生命活动至关重要，神经外科护理具有高度的专业性和复杂性，要求护理人员具备扎实的理论基础和临床经验。此外，神经外科护理还需要高度的细致性，因为轻微的失误可能导致严重的后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神经外科护理在疾病治疗和康复过程中起着至关重要的作用，对于提高治疗效果、降低并发症发生率和促进病人康复具有重要意义。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不仅需要对病人进行日常的病情观察和基础护理，还需要配合医生的治疗方案，对病人进行全面的评估和护理。通过专业的神经外科护理，可以有效地提高治疗效果，降低并发症的发生率，帮助病人尽快康复。此外，神经外科护理还可以为病人提供心理支持和健康教育，帮助病人建立良好的生活习惯和自我管理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神经外科护理经历了多年的发展历程，随着医学技术的进步和人们对健康需求的提高，神经外科护理也在不断发展和完善。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神经外科护理主要侧重于基础护理和病情观察，随着医学技术的进步，神经外科手术技术和治疗手段不断更新和完善，对护理工作的要求也越来越高。近年来，随着人工智能、大数据等新技术的应用，神经外科护理也开始向智能化、精细化方向发展。未来，神经外科护理将继续向着更加专业化和规范化的方向发展，为病人提供更加全面、高效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神经外科个案护理的核心概念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是一种以患者为中心的护理模式，针对患者的具体情况和需求，提供全面、连续、个性化的护理服务。在神经外科领域，个案护理通常涉及对患者病情的全面评估、制定个性化的护理计划、实施护理措施以及评价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个案护理的定义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强调患者的个体差异和需求，要求护士具备高度的专业知识和技能，能够根据患者的具体情况制定个性化的护理方案。此外，个案护理还注重护士与患者及其家属之间的沟通与合作，以建立良好的护患关系，提高患者的满意度和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通过提供全面、个性化的护理服务，个案护理有助于满足患者的需求，提高患者的满意度和生活质量。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个案护理能够针对患者的具体情况制定个性化的治疗方案，从而更好地控制病情、促进患者的康复。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促进治疗效果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个案护理要求护士具备高度的专业知识和技能，能够促进护士不断学习和提高自己的专业水平。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通过收集患者的病史、体格检查和实验室检查结果等信息，全面了解患者的病情和需求。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根据患者的具体情况和需求，制定个性化的护理计划，包括治疗措施、生活指导、心理支持等方面的内容。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制定个性化护理计划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按照护理计划实施相应的护理措施，包括病情监测、药物治疗、生活指导、心理支持等。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定期评价患者的病情状况和治疗效果，及时调整护理计划以适应患者的变化需求。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评价护理效果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神经外科个案护理的实践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选择具有代表性的、具有挑战性的神经外科病例，如脑瘤、脑外伤、脑血管疾病等。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根据患者病情、护理需求和护理难度等因素，筛选出适合进行个案护理实践的案例。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案例筛选流程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个案护理实践的案例选择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https://d.book118.com/976015113020010042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2024-09-09T08:04:45.020</cp:lastPrinted>
  <dcterms:created xsi:type="dcterms:W3CDTF">2024-09-09T00:04:45Z</dcterms:created>
  <dcterms:modified xsi:type="dcterms:W3CDTF">2024-09-09T00:04:47Z</dcterms:modified>
</cp:coreProperties>
</file>