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50028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2" r:id="rId21"/>
  </p:sldIdLst>
  <p:sldSz cx="9144000" cy="6858000"/>
  <p:notesSz cx="6858000" cy="9144000"/>
  <p:custDataLst>
    <p:tags r:id="rId2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tags" Target="tags/tag300.xml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image" Target="../media/image2.png" /><Relationship Id="rId13" Type="http://schemas.openxmlformats.org/officeDocument/2006/relationships/tags" Target="../tags/tag11.xml" /><Relationship Id="rId14" Type="http://schemas.openxmlformats.org/officeDocument/2006/relationships/tags" Target="../tags/tag12.xml" /><Relationship Id="rId15" Type="http://schemas.openxmlformats.org/officeDocument/2006/relationships/tags" Target="../tags/tag13.xml" /><Relationship Id="rId16" Type="http://schemas.openxmlformats.org/officeDocument/2006/relationships/tags" Target="../tags/tag14.xml" /><Relationship Id="rId17" Type="http://schemas.openxmlformats.org/officeDocument/2006/relationships/tags" Target="../tags/tag15.xml" /><Relationship Id="rId18" Type="http://schemas.openxmlformats.org/officeDocument/2006/relationships/tags" Target="../tags/tag16.xml" /><Relationship Id="rId19" Type="http://schemas.openxmlformats.org/officeDocument/2006/relationships/tags" Target="../tags/tag17.xml" /><Relationship Id="rId2" Type="http://schemas.openxmlformats.org/officeDocument/2006/relationships/tags" Target="../tags/tag1.xml" /><Relationship Id="rId20" Type="http://schemas.openxmlformats.org/officeDocument/2006/relationships/tags" Target="../tags/tag18.xml" /><Relationship Id="rId21" Type="http://schemas.openxmlformats.org/officeDocument/2006/relationships/tags" Target="../tags/tag19.xml" /><Relationship Id="rId22" Type="http://schemas.openxmlformats.org/officeDocument/2006/relationships/tags" Target="../tags/tag20.xml" /><Relationship Id="rId23" Type="http://schemas.openxmlformats.org/officeDocument/2006/relationships/tags" Target="../tags/tag21.xml" /><Relationship Id="rId24" Type="http://schemas.openxmlformats.org/officeDocument/2006/relationships/slideMaster" Target="../slideMasters/slideMaster2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.xml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33.xml" /><Relationship Id="rId11" Type="http://schemas.openxmlformats.org/officeDocument/2006/relationships/tags" Target="../tags/tag34.xml" /><Relationship Id="rId12" Type="http://schemas.openxmlformats.org/officeDocument/2006/relationships/tags" Target="../tags/tag35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7.xml" /><Relationship Id="rId3" Type="http://schemas.openxmlformats.org/officeDocument/2006/relationships/tags" Target="../tags/tag28.xml" /><Relationship Id="rId4" Type="http://schemas.openxmlformats.org/officeDocument/2006/relationships/image" Target="../media/image3.png" /><Relationship Id="rId5" Type="http://schemas.openxmlformats.org/officeDocument/2006/relationships/tags" Target="../tags/tag29.xml" /><Relationship Id="rId6" Type="http://schemas.openxmlformats.org/officeDocument/2006/relationships/image" Target="../media/image4.png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tags" Target="../tags/tag3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43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image" Target="../media/image5.png" /><Relationship Id="rId5" Type="http://schemas.openxmlformats.org/officeDocument/2006/relationships/tags" Target="../tags/tag38.xml" /><Relationship Id="rId6" Type="http://schemas.openxmlformats.org/officeDocument/2006/relationships/tags" Target="../tags/tag39.xml" /><Relationship Id="rId7" Type="http://schemas.openxmlformats.org/officeDocument/2006/relationships/tags" Target="../tags/tag40.xml" /><Relationship Id="rId8" Type="http://schemas.openxmlformats.org/officeDocument/2006/relationships/tags" Target="../tags/tag41.xml" /><Relationship Id="rId9" Type="http://schemas.openxmlformats.org/officeDocument/2006/relationships/tags" Target="../tags/tag4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4.xml" /><Relationship Id="rId2" Type="http://schemas.openxmlformats.org/officeDocument/2006/relationships/tags" Target="../tags/tag45.xml" /><Relationship Id="rId3" Type="http://schemas.openxmlformats.org/officeDocument/2006/relationships/tags" Target="../tags/tag46.xml" /><Relationship Id="rId4" Type="http://schemas.openxmlformats.org/officeDocument/2006/relationships/tags" Target="../tags/tag47.xml" /><Relationship Id="rId5" Type="http://schemas.openxmlformats.org/officeDocument/2006/relationships/tags" Target="../tags/tag48.xml" /><Relationship Id="rId6" Type="http://schemas.openxmlformats.org/officeDocument/2006/relationships/tags" Target="../tags/tag49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tags" Target="../tags/tag54.xml" /><Relationship Id="rId6" Type="http://schemas.openxmlformats.org/officeDocument/2006/relationships/tags" Target="../tags/tag55.xml" /><Relationship Id="rId7" Type="http://schemas.openxmlformats.org/officeDocument/2006/relationships/tags" Target="../tags/tag56.xml" /><Relationship Id="rId8" Type="http://schemas.openxmlformats.org/officeDocument/2006/relationships/tags" Target="../tags/tag57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8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2.xml" /><Relationship Id="rId2" Type="http://schemas.openxmlformats.org/officeDocument/2006/relationships/tags" Target="../tags/tag63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6.xml" /><Relationship Id="rId2" Type="http://schemas.openxmlformats.org/officeDocument/2006/relationships/tags" Target="../tags/tag67.xml" /><Relationship Id="rId3" Type="http://schemas.openxmlformats.org/officeDocument/2006/relationships/tags" Target="../tags/tag68.xml" /><Relationship Id="rId4" Type="http://schemas.openxmlformats.org/officeDocument/2006/relationships/tags" Target="../tags/tag69.xml" /><Relationship Id="rId5" Type="http://schemas.openxmlformats.org/officeDocument/2006/relationships/tags" Target="../tags/tag70.xml" /><Relationship Id="rId6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1.xml" /><Relationship Id="rId2" Type="http://schemas.openxmlformats.org/officeDocument/2006/relationships/tags" Target="../tags/tag72.xml" /><Relationship Id="rId3" Type="http://schemas.openxmlformats.org/officeDocument/2006/relationships/tags" Target="../tags/tag73.xml" /><Relationship Id="rId4" Type="http://schemas.openxmlformats.org/officeDocument/2006/relationships/tags" Target="../tags/tag74.xml" /><Relationship Id="rId5" Type="http://schemas.openxmlformats.org/officeDocument/2006/relationships/tags" Target="../tags/tag75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83.xml" /><Relationship Id="rId11" Type="http://schemas.openxmlformats.org/officeDocument/2006/relationships/tags" Target="../tags/tag84.xml" /><Relationship Id="rId12" Type="http://schemas.openxmlformats.org/officeDocument/2006/relationships/tags" Target="../tags/tag85.xml" /><Relationship Id="rId13" Type="http://schemas.openxmlformats.org/officeDocument/2006/relationships/tags" Target="../tags/tag86.xml" /><Relationship Id="rId14" Type="http://schemas.openxmlformats.org/officeDocument/2006/relationships/tags" Target="../tags/tag87.xml" /><Relationship Id="rId15" Type="http://schemas.openxmlformats.org/officeDocument/2006/relationships/tags" Target="../tags/tag88.xml" /><Relationship Id="rId16" Type="http://schemas.openxmlformats.org/officeDocument/2006/relationships/tags" Target="../tags/tag89.xml" /><Relationship Id="rId17" Type="http://schemas.openxmlformats.org/officeDocument/2006/relationships/tags" Target="../tags/tag90.xml" /><Relationship Id="rId18" Type="http://schemas.openxmlformats.org/officeDocument/2006/relationships/tags" Target="../tags/tag91.xml" /><Relationship Id="rId19" Type="http://schemas.openxmlformats.org/officeDocument/2006/relationships/tags" Target="../tags/tag92.xml" /><Relationship Id="rId2" Type="http://schemas.openxmlformats.org/officeDocument/2006/relationships/tags" Target="../tags/tag76.xml" /><Relationship Id="rId20" Type="http://schemas.openxmlformats.org/officeDocument/2006/relationships/tags" Target="../tags/tag93.xml" /><Relationship Id="rId21" Type="http://schemas.openxmlformats.org/officeDocument/2006/relationships/tags" Target="../tags/tag94.xml" /><Relationship Id="rId22" Type="http://schemas.openxmlformats.org/officeDocument/2006/relationships/tags" Target="../tags/tag95.xml" /><Relationship Id="rId23" Type="http://schemas.openxmlformats.org/officeDocument/2006/relationships/tags" Target="../tags/tag96.xml" /><Relationship Id="rId24" Type="http://schemas.openxmlformats.org/officeDocument/2006/relationships/slideMaster" Target="../slideMasters/slideMaster2.xml" /><Relationship Id="rId3" Type="http://schemas.openxmlformats.org/officeDocument/2006/relationships/tags" Target="../tags/tag77.xml" /><Relationship Id="rId4" Type="http://schemas.openxmlformats.org/officeDocument/2006/relationships/image" Target="../media/image2.png" /><Relationship Id="rId5" Type="http://schemas.openxmlformats.org/officeDocument/2006/relationships/tags" Target="../tags/tag78.xml" /><Relationship Id="rId6" Type="http://schemas.openxmlformats.org/officeDocument/2006/relationships/tags" Target="../tags/tag79.xml" /><Relationship Id="rId7" Type="http://schemas.openxmlformats.org/officeDocument/2006/relationships/tags" Target="../tags/tag80.xml" /><Relationship Id="rId8" Type="http://schemas.openxmlformats.org/officeDocument/2006/relationships/tags" Target="../tags/tag81.xml" /><Relationship Id="rId9" Type="http://schemas.openxmlformats.org/officeDocument/2006/relationships/tags" Target="../tags/tag8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A927F9-6087-41A1-A6A8-03BFF05557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68988F-FA77-4D81-A494-13266F13B9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3DDFD4-B234-4C3F-970B-54314F0010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4967510-BD78-4713-9BA3-78D4376E24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D08D127-9191-4198-AF90-F3E51D8730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023DCBE-14A0-41FD-8515-3CCD04B098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D47427D-DDD8-4F9D-94D3-FA2A4E1283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5BF8E83-3894-43F7-86F1-F504C7F209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2FEA028-E713-41A5-8E00-055251D9DD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875D42-F670-46F7-9DC0-01E59D7C13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EF6792-6160-4899-A293-3ACFDAAC48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21" descr="E:\【自产】\10.PPT\2023\精品模板\7.19\VCG2113846105531-01.pngVCG2113846105531-0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194" r="194"/>
          <a:stretch>
            <a:fillRect/>
          </a:stretch>
        </p:blipFill>
        <p:spPr>
          <a:xfrm>
            <a:off x="0" y="10160"/>
            <a:ext cx="9143524" cy="6859270"/>
          </a:xfrm>
          <a:prstGeom prst="rect">
            <a:avLst/>
          </a:prstGeom>
        </p:spPr>
      </p:pic>
      <p:sp>
        <p:nvSpPr>
          <p:cNvPr id="1048672" name="矩形 22"/>
          <p:cNvSpPr/>
          <p:nvPr userDrawn="1">
            <p:custDataLst>
              <p:tags r:id="rId3"/>
            </p:custDataLst>
          </p:nvPr>
        </p:nvSpPr>
        <p:spPr>
          <a:xfrm>
            <a:off x="6520815" y="0"/>
            <a:ext cx="1740217" cy="3797300"/>
          </a:xfrm>
          <a:prstGeom prst="rect">
            <a:avLst/>
          </a:prstGeom>
          <a:gradFill>
            <a:gsLst>
              <a:gs pos="0">
                <a:schemeClr val="accent1"/>
              </a:gs>
              <a:gs pos="28000">
                <a:schemeClr val="accent2"/>
              </a:gs>
              <a:gs pos="100000">
                <a:schemeClr val="accent2">
                  <a:alpha val="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35" name="组合 24"/>
          <p:cNvGrpSpPr/>
          <p:nvPr userDrawn="1">
            <p:custDataLst>
              <p:tags r:id="rId4"/>
            </p:custDataLst>
          </p:nvPr>
        </p:nvGrpSpPr>
        <p:grpSpPr>
          <a:xfrm>
            <a:off x="426720" y="2239645"/>
            <a:ext cx="2173128" cy="180340"/>
            <a:chOff x="960" y="3138"/>
            <a:chExt cx="4563" cy="284"/>
          </a:xfrm>
          <a:gradFill>
            <a:gsLst>
              <a:gs pos="0">
                <a:schemeClr val="accent1"/>
              </a:gs>
              <a:gs pos="25000">
                <a:schemeClr val="accent2"/>
              </a:gs>
              <a:gs pos="100000">
                <a:schemeClr val="accent2">
                  <a:alpha val="70000"/>
                </a:schemeClr>
              </a:gs>
            </a:gsLst>
            <a:lin ang="0" scaled="0"/>
          </a:gradFill>
        </p:grpSpPr>
        <p:grpSp>
          <p:nvGrpSpPr>
            <p:cNvPr id="37" name="组合 25"/>
            <p:cNvGrpSpPr/>
            <p:nvPr/>
          </p:nvGrpSpPr>
          <p:grpSpPr>
            <a:xfrm>
              <a:off x="960" y="3138"/>
              <a:ext cx="1910" cy="284"/>
              <a:chOff x="930" y="1845"/>
              <a:chExt cx="1709" cy="254"/>
            </a:xfrm>
            <a:grpFill/>
          </p:grpSpPr>
          <p:sp>
            <p:nvSpPr>
              <p:cNvPr id="1048674" name="平行四边形 27"/>
              <p:cNvSpPr/>
              <p:nvPr>
                <p:custDataLst>
                  <p:tags r:id="rId5"/>
                </p:custDataLst>
              </p:nvPr>
            </p:nvSpPr>
            <p:spPr>
              <a:xfrm>
                <a:off x="930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350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76" name="平行四边形 28"/>
              <p:cNvSpPr/>
              <p:nvPr>
                <p:custDataLst>
                  <p:tags r:id="rId6"/>
                </p:custDataLst>
              </p:nvPr>
            </p:nvSpPr>
            <p:spPr>
              <a:xfrm>
                <a:off x="1215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350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78" name="平行四边形 29"/>
              <p:cNvSpPr/>
              <p:nvPr>
                <p:custDataLst>
                  <p:tags r:id="rId7"/>
                </p:custDataLst>
              </p:nvPr>
            </p:nvSpPr>
            <p:spPr>
              <a:xfrm>
                <a:off x="1500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350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80" name="平行四边形 30"/>
              <p:cNvSpPr/>
              <p:nvPr>
                <p:custDataLst>
                  <p:tags r:id="rId8"/>
                </p:custDataLst>
              </p:nvPr>
            </p:nvSpPr>
            <p:spPr>
              <a:xfrm>
                <a:off x="1785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350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82" name="平行四边形 31"/>
              <p:cNvSpPr/>
              <p:nvPr>
                <p:custDataLst>
                  <p:tags r:id="rId9"/>
                </p:custDataLst>
              </p:nvPr>
            </p:nvSpPr>
            <p:spPr>
              <a:xfrm>
                <a:off x="2070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350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84" name="平行四边形 32"/>
              <p:cNvSpPr/>
              <p:nvPr>
                <p:custDataLst>
                  <p:tags r:id="rId10"/>
                </p:custDataLst>
              </p:nvPr>
            </p:nvSpPr>
            <p:spPr>
              <a:xfrm>
                <a:off x="2355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350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</p:grpSp>
        <p:cxnSp>
          <p:nvCxnSpPr>
            <p:cNvPr id="3145729" name="直接连接符 26"/>
            <p:cNvCxnSpPr/>
            <p:nvPr>
              <p:custDataLst>
                <p:tags r:id="rId11"/>
              </p:custDataLst>
            </p:nvPr>
          </p:nvCxnSpPr>
          <p:spPr>
            <a:xfrm>
              <a:off x="2775" y="3411"/>
              <a:ext cx="2748" cy="0"/>
            </a:xfrm>
            <a:prstGeom prst="line">
              <a:avLst/>
            </a:prstGeom>
            <a:grpFill/>
            <a:ln w="12700">
              <a:gradFill>
                <a:gsLst>
                  <a:gs pos="0">
                    <a:schemeClr val="accent2">
                      <a:alpha val="70000"/>
                    </a:schemeClr>
                  </a:gs>
                  <a:gs pos="85000">
                    <a:schemeClr val="accent2">
                      <a:alpha val="5000"/>
                    </a:schemeClr>
                  </a:gs>
                </a:gsLst>
                <a:lin ang="0" scaled="1"/>
              </a:gra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2097155" name="图片 33" descr="资源 1@4x-8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rcRect r="14083"/>
          <a:stretch>
            <a:fillRect/>
          </a:stretch>
        </p:blipFill>
        <p:spPr>
          <a:xfrm>
            <a:off x="4615815" y="1827530"/>
            <a:ext cx="4528185" cy="5030470"/>
          </a:xfrm>
          <a:prstGeom prst="rect">
            <a:avLst/>
          </a:prstGeom>
        </p:spPr>
      </p:pic>
      <p:sp>
        <p:nvSpPr>
          <p:cNvPr id="1048686" name="椭圆 34"/>
          <p:cNvSpPr/>
          <p:nvPr userDrawn="1">
            <p:custDataLst>
              <p:tags r:id="rId14"/>
            </p:custDataLst>
          </p:nvPr>
        </p:nvSpPr>
        <p:spPr>
          <a:xfrm>
            <a:off x="419576" y="5245735"/>
            <a:ext cx="298132" cy="397510"/>
          </a:xfrm>
          <a:prstGeom prst="ellipse">
            <a:avLst/>
          </a:prstGeom>
          <a:gradFill>
            <a:gsLst>
              <a:gs pos="0">
                <a:schemeClr val="accent1"/>
              </a:gs>
              <a:gs pos="19000">
                <a:schemeClr val="accent2">
                  <a:alpha val="95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88" name="等腰三角形 35"/>
          <p:cNvSpPr/>
          <p:nvPr userDrawn="1">
            <p:custDataLst>
              <p:tags r:id="rId15"/>
            </p:custDataLst>
          </p:nvPr>
        </p:nvSpPr>
        <p:spPr>
          <a:xfrm rot="5400000">
            <a:off x="526256" y="5405755"/>
            <a:ext cx="85248" cy="77470"/>
          </a:xfrm>
          <a:prstGeom prst="triangle">
            <a:avLst>
              <a:gd name="adj" fmla="val 50000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31" name="直接连接符 36"/>
          <p:cNvCxnSpPr/>
          <p:nvPr userDrawn="1">
            <p:custDataLst>
              <p:tags r:id="rId16"/>
            </p:custDataLst>
          </p:nvPr>
        </p:nvCxnSpPr>
        <p:spPr>
          <a:xfrm flipH="1" flipV="1">
            <a:off x="856773" y="5660390"/>
            <a:ext cx="1390173" cy="635"/>
          </a:xfrm>
          <a:prstGeom prst="line">
            <a:avLst/>
          </a:prstGeom>
          <a:ln w="38100" cap="rnd">
            <a:gradFill>
              <a:gsLst>
                <a:gs pos="24000">
                  <a:schemeClr val="accent2">
                    <a:alpha val="5000"/>
                  </a:schemeClr>
                </a:gs>
                <a:gs pos="88000">
                  <a:schemeClr val="accent2">
                    <a:alpha val="95000"/>
                  </a:schemeClr>
                </a:gs>
                <a:gs pos="100000">
                  <a:schemeClr val="accent1"/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0" name="标题 1"/>
          <p:cNvSpPr>
            <a:spLocks noGrp="1"/>
          </p:cNvSpPr>
          <p:nvPr>
            <p:ph type="ctrTitle" hasCustomPrompt="1"/>
            <p:custDataLst>
              <p:tags r:id="rId17"/>
            </p:custDataLst>
          </p:nvPr>
        </p:nvSpPr>
        <p:spPr>
          <a:xfrm>
            <a:off x="400049" y="2488235"/>
            <a:ext cx="4903471" cy="1175939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000">
                <a:gradFill>
                  <a:gsLst>
                    <a:gs pos="0">
                      <a:schemeClr val="tx1"/>
                    </a:gs>
                    <a:gs pos="70000">
                      <a:schemeClr val="tx1"/>
                    </a:gs>
                    <a:gs pos="100000">
                      <a:schemeClr val="tx1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 sz="4500"/>
              <a:t>单击编辑母版标题</a:t>
            </a:r>
            <a:endParaRPr lang="zh-CN" altLang="en-US" sz="4500"/>
          </a:p>
        </p:txBody>
      </p:sp>
      <p:sp>
        <p:nvSpPr>
          <p:cNvPr id="1048692" name="副标题 2"/>
          <p:cNvSpPr>
            <a:spLocks noGrp="1"/>
          </p:cNvSpPr>
          <p:nvPr>
            <p:ph type="subTitle" idx="1"/>
            <p:custDataLst>
              <p:tags r:id="rId18"/>
            </p:custDataLst>
          </p:nvPr>
        </p:nvSpPr>
        <p:spPr>
          <a:xfrm>
            <a:off x="400049" y="3735355"/>
            <a:ext cx="4903471" cy="972000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2000" spc="130" baseline="0">
                <a:gradFill>
                  <a:gsLst>
                    <a:gs pos="0">
                      <a:schemeClr val="accent1"/>
                    </a:gs>
                    <a:gs pos="30000">
                      <a:schemeClr val="accent2">
                        <a:alpha val="95000"/>
                      </a:schemeClr>
                    </a:gs>
                    <a:gs pos="100000">
                      <a:schemeClr val="accent2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 sz="1500"/>
              <a:t>单击此处编辑母版副标题样式</a:t>
            </a:r>
            <a:endParaRPr lang="zh-CN" altLang="en-US" sz="1500"/>
          </a:p>
        </p:txBody>
      </p:sp>
      <p:sp>
        <p:nvSpPr>
          <p:cNvPr id="1048694" name="日期占位符 3"/>
          <p:cNvSpPr>
            <a:spLocks noGrp="1"/>
          </p:cNvSpPr>
          <p:nvPr>
            <p:ph type="dt" sz="half" idx="10"/>
            <p:custDataLst>
              <p:tags r:id="rId19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6" name="页脚占位符 4"/>
          <p:cNvSpPr>
            <a:spLocks noGrp="1"/>
          </p:cNvSpPr>
          <p:nvPr>
            <p:ph type="ftr" sz="quarter" idx="11"/>
            <p:custDataLst>
              <p:tags r:id="rId20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98" name="灯片编号占位符 5"/>
          <p:cNvSpPr>
            <a:spLocks noGrp="1"/>
          </p:cNvSpPr>
          <p:nvPr>
            <p:ph type="sldNum" sz="quarter" idx="12"/>
            <p:custDataLst>
              <p:tags r:id="rId21"/>
            </p:custDataLst>
          </p:nvPr>
        </p:nvSpPr>
        <p:spPr>
          <a:xfrm>
            <a:off x="6457950" y="6356350"/>
            <a:ext cx="20574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00" name="文本占位符 9"/>
          <p:cNvSpPr>
            <a:spLocks noGrp="1"/>
          </p:cNvSpPr>
          <p:nvPr>
            <p:ph type="body" sz="quarter" idx="13" hasCustomPrompt="1"/>
            <p:custDataLst>
              <p:tags r:id="rId22"/>
            </p:custDataLst>
          </p:nvPr>
        </p:nvSpPr>
        <p:spPr>
          <a:xfrm>
            <a:off x="400049" y="468000"/>
            <a:ext cx="4903471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100" b="1">
                <a:gradFill>
                  <a:gsLst>
                    <a:gs pos="0">
                      <a:schemeClr val="accent1"/>
                    </a:gs>
                    <a:gs pos="30000">
                      <a:schemeClr val="accent2">
                        <a:alpha val="95000"/>
                      </a:schemeClr>
                    </a:gs>
                    <a:gs pos="100000">
                      <a:schemeClr val="accent2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 sz="825"/>
              <a:t>公司名占位符</a:t>
            </a:r>
            <a:endParaRPr lang="zh-CN" altLang="en-US" sz="825"/>
          </a:p>
        </p:txBody>
      </p:sp>
      <p:sp>
        <p:nvSpPr>
          <p:cNvPr id="1048702" name="文本占位符 23"/>
          <p:cNvSpPr>
            <a:spLocks noGrp="1"/>
          </p:cNvSpPr>
          <p:nvPr>
            <p:ph type="body" sz="quarter" idx="17" hasCustomPrompt="1"/>
            <p:custDataLst>
              <p:tags r:id="rId23"/>
            </p:custDataLst>
          </p:nvPr>
        </p:nvSpPr>
        <p:spPr>
          <a:xfrm>
            <a:off x="892809" y="5106881"/>
            <a:ext cx="4410711" cy="504000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2000" b="1">
                <a:solidFill>
                  <a:schemeClr val="tx1"/>
                </a:solidFill>
              </a:defRPr>
            </a:lvl1pPr>
          </a:lstStyle>
          <a:p>
            <a:pPr lvl="0"/>
            <a:r>
              <a:rPr lang="zh-CN" altLang="en-US" sz="1500"/>
              <a:t>署名占位符</a:t>
            </a:r>
            <a:endParaRPr lang="zh-CN" altLang="en-US" sz="1500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0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6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8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0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2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13" descr="E:\【自产】\10.PPT\2023\精品模板\7.19\VCG2113846105531-01.pngVCG2113846105531-0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194" r="194"/>
          <a:stretch>
            <a:fillRect/>
          </a:stretch>
        </p:blipFill>
        <p:spPr>
          <a:xfrm>
            <a:off x="0" y="10160"/>
            <a:ext cx="9143524" cy="6859270"/>
          </a:xfrm>
          <a:prstGeom prst="rect">
            <a:avLst/>
          </a:prstGeom>
        </p:spPr>
      </p:pic>
      <p:sp>
        <p:nvSpPr>
          <p:cNvPr id="1048714" name="矩形 14"/>
          <p:cNvSpPr/>
          <p:nvPr userDrawn="1">
            <p:custDataLst>
              <p:tags r:id="rId3"/>
            </p:custDataLst>
          </p:nvPr>
        </p:nvSpPr>
        <p:spPr>
          <a:xfrm>
            <a:off x="771048" y="0"/>
            <a:ext cx="1679733" cy="3797300"/>
          </a:xfrm>
          <a:prstGeom prst="rect">
            <a:avLst/>
          </a:prstGeom>
          <a:gradFill>
            <a:gsLst>
              <a:gs pos="0">
                <a:schemeClr val="accent1"/>
              </a:gs>
              <a:gs pos="28000">
                <a:schemeClr val="accent2"/>
              </a:gs>
              <a:gs pos="100000">
                <a:schemeClr val="accent2">
                  <a:alpha val="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9" name="图片 15" descr="资源 2@4x-8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267652" y="2493645"/>
            <a:ext cx="3030378" cy="4050030"/>
          </a:xfrm>
          <a:prstGeom prst="rect">
            <a:avLst/>
          </a:prstGeom>
        </p:spPr>
      </p:pic>
      <p:pic>
        <p:nvPicPr>
          <p:cNvPr id="2097161" name="图片 16" descr="资源 1@4x-8"/>
          <p:cNvPicPr>
            <a:picLocks noChangeAspect="1"/>
          </p:cNvPicPr>
          <p:nvPr userDrawn="1">
            <p:custDataLst>
              <p:tags r:id="rId7"/>
            </p:custDataLst>
          </p:nvPr>
        </p:nvPicPr>
        <p:blipFill>
          <a:blip r:embed="rId6"/>
          <a:srcRect l="10601"/>
          <a:stretch>
            <a:fillRect/>
          </a:stretch>
        </p:blipFill>
        <p:spPr>
          <a:xfrm>
            <a:off x="0" y="1977390"/>
            <a:ext cx="3940016" cy="4658360"/>
          </a:xfrm>
          <a:prstGeom prst="rect">
            <a:avLst/>
          </a:prstGeom>
        </p:spPr>
      </p:pic>
      <p:sp>
        <p:nvSpPr>
          <p:cNvPr id="1048716" name="标题 1"/>
          <p:cNvSpPr>
            <a:spLocks noGrp="1"/>
          </p:cNvSpPr>
          <p:nvPr>
            <p:ph type="title" hasCustomPrompt="1"/>
            <p:custDataLst>
              <p:tags r:id="rId8"/>
            </p:custDataLst>
          </p:nvPr>
        </p:nvSpPr>
        <p:spPr>
          <a:xfrm>
            <a:off x="1887201" y="227425"/>
            <a:ext cx="1923653" cy="1308480"/>
          </a:xfrm>
        </p:spPr>
        <p:txBody>
          <a:bodyPr anchor="b">
            <a:normAutofit/>
          </a:bodyPr>
          <a:lstStyle>
            <a:lvl1pPr algn="r">
              <a:defRPr sz="5400">
                <a:ln>
                  <a:gradFill>
                    <a:gsLst>
                      <a:gs pos="0">
                        <a:schemeClr val="accent2"/>
                      </a:gs>
                      <a:gs pos="100000">
                        <a:schemeClr val="accent2">
                          <a:alpha val="50000"/>
                        </a:schemeClr>
                      </a:gs>
                    </a:gsLst>
                    <a:lin ang="5400000" scaled="1"/>
                  </a:gradFill>
                </a:ln>
              </a:defRPr>
            </a:lvl1pPr>
          </a:lstStyle>
          <a:p>
            <a:r>
              <a:rPr lang="zh-CN" altLang="en-US" sz="4050"/>
              <a:t>标题</a:t>
            </a:r>
            <a:endParaRPr lang="zh-CN" altLang="en-US" sz="4050"/>
          </a:p>
        </p:txBody>
      </p:sp>
      <p:sp>
        <p:nvSpPr>
          <p:cNvPr id="1048718" name="文本占位符 2"/>
          <p:cNvSpPr>
            <a:spLocks noGrp="1"/>
          </p:cNvSpPr>
          <p:nvPr>
            <p:ph type="body" idx="1" hasCustomPrompt="1"/>
            <p:custDataLst>
              <p:tags r:id="rId9"/>
            </p:custDataLst>
          </p:nvPr>
        </p:nvSpPr>
        <p:spPr>
          <a:xfrm>
            <a:off x="3810855" y="1012446"/>
            <a:ext cx="2160000" cy="504000"/>
          </a:xfrm>
        </p:spPr>
        <p:txBody>
          <a:bodyPr anchor="t"/>
          <a:lstStyle>
            <a:lvl1pPr marL="0" indent="0">
              <a:buNone/>
              <a:defRPr sz="2400" b="0">
                <a:ln>
                  <a:gradFill>
                    <a:gsLst>
                      <a:gs pos="0">
                        <a:schemeClr val="accent1"/>
                      </a:gs>
                      <a:gs pos="52000">
                        <a:schemeClr val="accent2"/>
                      </a:gs>
                      <a:gs pos="10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z="1800"/>
              <a:t>副标题</a:t>
            </a:r>
            <a:endParaRPr lang="zh-CN" altLang="en-US" sz="1800"/>
          </a:p>
        </p:txBody>
      </p:sp>
      <p:sp>
        <p:nvSpPr>
          <p:cNvPr id="1048720" name="日期占位符 6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7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8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2" descr="E:\【自产】\10.PPT\2023\精品模板\7.19\VCG2113846105531-01.pngVCG2113846105531-0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222" r="222"/>
          <a:stretch>
            <a:fillRect/>
          </a:stretch>
        </p:blipFill>
        <p:spPr>
          <a:xfrm>
            <a:off x="7620" y="0"/>
            <a:ext cx="9136380" cy="6858000"/>
          </a:xfrm>
          <a:prstGeom prst="rect">
            <a:avLst/>
          </a:prstGeom>
        </p:spPr>
      </p:pic>
      <p:sp>
        <p:nvSpPr>
          <p:cNvPr id="1048726" name="矩形 6"/>
          <p:cNvSpPr/>
          <p:nvPr userDrawn="1">
            <p:custDataLst>
              <p:tags r:id="rId3"/>
            </p:custDataLst>
          </p:nvPr>
        </p:nvSpPr>
        <p:spPr>
          <a:xfrm>
            <a:off x="7143" y="3152140"/>
            <a:ext cx="9136856" cy="1419860"/>
          </a:xfrm>
          <a:prstGeom prst="rect">
            <a:avLst/>
          </a:prstGeom>
          <a:gradFill>
            <a:gsLst>
              <a:gs pos="0">
                <a:schemeClr val="accent1"/>
              </a:gs>
              <a:gs pos="55000">
                <a:schemeClr val="accent2">
                  <a:alpha val="95000"/>
                </a:schemeClr>
              </a:gs>
              <a:gs pos="100000">
                <a:schemeClr val="accent2">
                  <a:alpha val="0"/>
                </a:schemeClr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pic>
        <p:nvPicPr>
          <p:cNvPr id="2097165" name="图片 9" descr="E:\【自产】\10.PPT\2023\精品模板\7.19\4x\资源 2@4x-8.png资源 2@4x-8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rcRect l="2592" r="2592"/>
          <a:stretch>
            <a:fillRect/>
          </a:stretch>
        </p:blipFill>
        <p:spPr>
          <a:xfrm>
            <a:off x="5097304" y="1160780"/>
            <a:ext cx="3301365" cy="5532755"/>
          </a:xfrm>
          <a:prstGeom prst="rect">
            <a:avLst/>
          </a:prstGeom>
        </p:spPr>
      </p:pic>
      <p:sp>
        <p:nvSpPr>
          <p:cNvPr id="1048728" name="标题 1"/>
          <p:cNvSpPr>
            <a:spLocks noGrp="1"/>
          </p:cNvSpPr>
          <p:nvPr>
            <p:ph type="title" hasCustomPrompt="1"/>
            <p:custDataLst>
              <p:tags r:id="rId6"/>
            </p:custDataLst>
          </p:nvPr>
        </p:nvSpPr>
        <p:spPr>
          <a:xfrm>
            <a:off x="747348" y="3446585"/>
            <a:ext cx="4601892" cy="1152000"/>
          </a:xfrm>
        </p:spPr>
        <p:txBody>
          <a:bodyPr anchor="t"/>
          <a:lstStyle>
            <a:lvl1pPr algn="l">
              <a:defRPr sz="5400"/>
            </a:lvl1pPr>
          </a:lstStyle>
          <a:p>
            <a:r>
              <a:rPr lang="zh-CN" altLang="en-US" sz="4050"/>
              <a:t>单击编辑母版标题</a:t>
            </a:r>
            <a:endParaRPr lang="zh-CN" altLang="en-US" sz="4050"/>
          </a:p>
        </p:txBody>
      </p:sp>
      <p:sp>
        <p:nvSpPr>
          <p:cNvPr id="1048730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2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4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文本占位符 7"/>
          <p:cNvSpPr>
            <a:spLocks noGrp="1"/>
          </p:cNvSpPr>
          <p:nvPr>
            <p:ph type="body" sz="quarter" idx="13" hasCustomPrompt="1"/>
            <p:custDataLst>
              <p:tags r:id="rId10"/>
            </p:custDataLst>
          </p:nvPr>
        </p:nvSpPr>
        <p:spPr>
          <a:xfrm>
            <a:off x="747348" y="1954175"/>
            <a:ext cx="4601892" cy="1224000"/>
          </a:xfrm>
        </p:spPr>
        <p:txBody>
          <a:bodyPr anchor="ctr">
            <a:normAutofit/>
          </a:bodyPr>
          <a:lstStyle>
            <a:lvl1pPr marL="0" indent="0" algn="l">
              <a:buNone/>
              <a:defRPr sz="6000" b="1" i="1">
                <a:gradFill>
                  <a:gsLst>
                    <a:gs pos="0">
                      <a:schemeClr val="accent1"/>
                    </a:gs>
                    <a:gs pos="49000">
                      <a:schemeClr val="accent2">
                        <a:alpha val="95000"/>
                      </a:schemeClr>
                    </a:gs>
                    <a:gs pos="100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</a:defRPr>
            </a:lvl1pPr>
          </a:lstStyle>
          <a:p>
            <a:pPr lvl="0"/>
            <a:r>
              <a:rPr lang="zh-CN" altLang="en-US" sz="4500"/>
              <a:t>节编号</a:t>
            </a:r>
            <a:endParaRPr lang="zh-CN" altLang="en-US" sz="4500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3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0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628650" y="1364400"/>
            <a:ext cx="3886200" cy="4813200"/>
          </a:xfrm>
        </p:spPr>
        <p:txBody>
          <a:bodyPr/>
          <a:lstStyle/>
          <a:p>
            <a:pPr lvl="0"/>
            <a:r>
              <a:rPr lang="zh-CN" altLang="en-US" sz="1800"/>
              <a:t>单击此处编辑母版文本样式</a:t>
            </a:r>
            <a:endParaRPr lang="zh-CN" altLang="en-US" sz="1800"/>
          </a:p>
          <a:p>
            <a:pPr lvl="1"/>
            <a:r>
              <a:rPr lang="zh-CN" altLang="en-US" sz="1500"/>
              <a:t>二级</a:t>
            </a:r>
            <a:endParaRPr lang="zh-CN" altLang="en-US" sz="1500"/>
          </a:p>
          <a:p>
            <a:pPr lvl="2"/>
            <a:r>
              <a:rPr lang="zh-CN" altLang="en-US" sz="1350"/>
              <a:t>三级</a:t>
            </a:r>
            <a:endParaRPr lang="zh-CN" altLang="en-US" sz="1350"/>
          </a:p>
          <a:p>
            <a:pPr lvl="3"/>
            <a:r>
              <a:rPr lang="zh-CN" altLang="en-US" sz="1200"/>
              <a:t>四级</a:t>
            </a:r>
            <a:endParaRPr lang="zh-CN" altLang="en-US" sz="1200"/>
          </a:p>
          <a:p>
            <a:pPr lvl="4"/>
            <a:r>
              <a:rPr lang="zh-CN" altLang="en-US" sz="1050"/>
              <a:t>五级</a:t>
            </a:r>
            <a:endParaRPr lang="zh-CN" altLang="en-US" sz="1050"/>
          </a:p>
        </p:txBody>
      </p:sp>
      <p:sp>
        <p:nvSpPr>
          <p:cNvPr id="1048742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4629150" y="1364400"/>
            <a:ext cx="3886200" cy="4813200"/>
          </a:xfrm>
        </p:spPr>
        <p:txBody>
          <a:bodyPr/>
          <a:lstStyle/>
          <a:p>
            <a:pPr lvl="0"/>
            <a:r>
              <a:rPr lang="zh-CN" altLang="en-US" sz="1800"/>
              <a:t>单击此处编辑母版文本样式</a:t>
            </a:r>
            <a:endParaRPr lang="zh-CN" altLang="en-US" sz="1800"/>
          </a:p>
          <a:p>
            <a:pPr lvl="1"/>
            <a:r>
              <a:rPr lang="zh-CN" altLang="en-US" sz="1500"/>
              <a:t>二级</a:t>
            </a:r>
            <a:endParaRPr lang="zh-CN" altLang="en-US" sz="1500"/>
          </a:p>
          <a:p>
            <a:pPr lvl="2"/>
            <a:r>
              <a:rPr lang="zh-CN" altLang="en-US" sz="1350"/>
              <a:t>三级</a:t>
            </a:r>
            <a:endParaRPr lang="zh-CN" altLang="en-US" sz="1350"/>
          </a:p>
          <a:p>
            <a:pPr lvl="3"/>
            <a:r>
              <a:rPr lang="zh-CN" altLang="en-US" sz="1200"/>
              <a:t>四级</a:t>
            </a:r>
            <a:endParaRPr lang="zh-CN" altLang="en-US" sz="1200"/>
          </a:p>
          <a:p>
            <a:pPr lvl="4"/>
            <a:r>
              <a:rPr lang="zh-CN" altLang="en-US" sz="1050"/>
              <a:t>五级</a:t>
            </a:r>
            <a:endParaRPr lang="zh-CN" altLang="en-US" sz="1050"/>
          </a:p>
        </p:txBody>
      </p:sp>
      <p:sp>
        <p:nvSpPr>
          <p:cNvPr id="1048744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29841" y="360000"/>
            <a:ext cx="78867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 sz="2250"/>
              <a:t>单击此处编辑母版标题样式</a:t>
            </a:r>
            <a:endParaRPr lang="zh-CN" altLang="en-US" sz="2250"/>
          </a:p>
        </p:txBody>
      </p:sp>
      <p:sp>
        <p:nvSpPr>
          <p:cNvPr id="1048752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629841" y="1364400"/>
            <a:ext cx="3868340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z="1800"/>
              <a:t>单击此处编辑母版文本样式</a:t>
            </a:r>
            <a:endParaRPr lang="zh-CN" altLang="en-US" sz="1800"/>
          </a:p>
        </p:txBody>
      </p:sp>
      <p:sp>
        <p:nvSpPr>
          <p:cNvPr id="104875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29841" y="2061275"/>
            <a:ext cx="3868340" cy="4128388"/>
          </a:xfrm>
        </p:spPr>
        <p:txBody>
          <a:bodyPr/>
          <a:lstStyle/>
          <a:p>
            <a:pPr lvl="0"/>
            <a:r>
              <a:rPr lang="zh-CN" altLang="en-US" sz="1800"/>
              <a:t>单击此处编辑母版文本样式</a:t>
            </a:r>
            <a:endParaRPr lang="zh-CN" altLang="en-US" sz="1800"/>
          </a:p>
          <a:p>
            <a:pPr lvl="1"/>
            <a:r>
              <a:rPr lang="zh-CN" altLang="en-US" sz="1500"/>
              <a:t>二级</a:t>
            </a:r>
            <a:endParaRPr lang="zh-CN" altLang="en-US" sz="1500"/>
          </a:p>
          <a:p>
            <a:pPr lvl="2"/>
            <a:r>
              <a:rPr lang="zh-CN" altLang="en-US" sz="1350"/>
              <a:t>三级</a:t>
            </a:r>
            <a:endParaRPr lang="zh-CN" altLang="en-US" sz="1350"/>
          </a:p>
          <a:p>
            <a:pPr lvl="3"/>
            <a:r>
              <a:rPr lang="zh-CN" altLang="en-US" sz="1200"/>
              <a:t>四级</a:t>
            </a:r>
            <a:endParaRPr lang="zh-CN" altLang="en-US" sz="1200"/>
          </a:p>
          <a:p>
            <a:pPr lvl="4"/>
            <a:r>
              <a:rPr lang="zh-CN" altLang="en-US" sz="1050"/>
              <a:t>五级</a:t>
            </a:r>
            <a:endParaRPr lang="zh-CN" altLang="en-US" sz="1050"/>
          </a:p>
        </p:txBody>
      </p:sp>
      <p:sp>
        <p:nvSpPr>
          <p:cNvPr id="1048756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4629150" y="1364400"/>
            <a:ext cx="3887391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z="1800"/>
              <a:t>单击此处编辑母版文本样式</a:t>
            </a:r>
            <a:endParaRPr lang="zh-CN" altLang="en-US" sz="1800"/>
          </a:p>
        </p:txBody>
      </p:sp>
      <p:sp>
        <p:nvSpPr>
          <p:cNvPr id="1048758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4629150" y="2061275"/>
            <a:ext cx="3887391" cy="4128388"/>
          </a:xfrm>
        </p:spPr>
        <p:txBody>
          <a:bodyPr/>
          <a:lstStyle/>
          <a:p>
            <a:pPr lvl="0"/>
            <a:r>
              <a:rPr lang="zh-CN" altLang="en-US" sz="1800"/>
              <a:t>单击此处编辑母版文本样式</a:t>
            </a:r>
            <a:endParaRPr lang="zh-CN" altLang="en-US" sz="1800"/>
          </a:p>
          <a:p>
            <a:pPr lvl="1"/>
            <a:r>
              <a:rPr lang="zh-CN" altLang="en-US" sz="1500"/>
              <a:t>二级</a:t>
            </a:r>
            <a:endParaRPr lang="zh-CN" altLang="en-US" sz="1500"/>
          </a:p>
          <a:p>
            <a:pPr lvl="2"/>
            <a:r>
              <a:rPr lang="zh-CN" altLang="en-US" sz="1350"/>
              <a:t>三级</a:t>
            </a:r>
            <a:endParaRPr lang="zh-CN" altLang="en-US" sz="1350"/>
          </a:p>
          <a:p>
            <a:pPr lvl="3"/>
            <a:r>
              <a:rPr lang="zh-CN" altLang="en-US" sz="1200"/>
              <a:t>四级</a:t>
            </a:r>
            <a:endParaRPr lang="zh-CN" altLang="en-US" sz="1200"/>
          </a:p>
          <a:p>
            <a:pPr lvl="4"/>
            <a:r>
              <a:rPr lang="zh-CN" altLang="en-US" sz="1050"/>
              <a:t>五级</a:t>
            </a:r>
            <a:endParaRPr lang="zh-CN" altLang="en-US" sz="1050"/>
          </a:p>
        </p:txBody>
      </p:sp>
      <p:sp>
        <p:nvSpPr>
          <p:cNvPr id="1048760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2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4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6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8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0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2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74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80" name="矩形 4"/>
          <p:cNvSpPr/>
          <p:nvPr userDrawn="1">
            <p:custDataLst>
              <p:tags r:id="rId4"/>
            </p:custDataLst>
          </p:nvPr>
        </p:nvSpPr>
        <p:spPr>
          <a:xfrm>
            <a:off x="0" y="635"/>
            <a:ext cx="9144476" cy="6857365"/>
          </a:xfrm>
          <a:prstGeom prst="rect">
            <a:avLst/>
          </a:prstGeom>
          <a:gradFill>
            <a:gsLst>
              <a:gs pos="18000">
                <a:schemeClr val="bg2"/>
              </a:gs>
              <a:gs pos="64000">
                <a:schemeClr val="bg2">
                  <a:lumMod val="90000"/>
                  <a:lumOff val="10000"/>
                  <a:alpha val="53000"/>
                </a:schemeClr>
              </a:gs>
              <a:gs pos="100000">
                <a:schemeClr val="bg2">
                  <a:lumMod val="90000"/>
                  <a:lumOff val="1000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仅内容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矩形 1"/>
          <p:cNvSpPr/>
          <p:nvPr userDrawn="1">
            <p:custDataLst>
              <p:tags r:id="rId1"/>
            </p:custDataLst>
          </p:nvPr>
        </p:nvSpPr>
        <p:spPr>
          <a:xfrm>
            <a:off x="0" y="635"/>
            <a:ext cx="9144476" cy="6857365"/>
          </a:xfrm>
          <a:prstGeom prst="rect">
            <a:avLst/>
          </a:prstGeom>
          <a:gradFill>
            <a:gsLst>
              <a:gs pos="18000">
                <a:schemeClr val="bg2"/>
              </a:gs>
              <a:gs pos="64000">
                <a:schemeClr val="bg2">
                  <a:lumMod val="90000"/>
                  <a:lumOff val="10000"/>
                  <a:alpha val="53000"/>
                </a:schemeClr>
              </a:gs>
              <a:gs pos="100000">
                <a:schemeClr val="bg2">
                  <a:lumMod val="90000"/>
                  <a:lumOff val="1000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104878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>
          <a:xfrm>
            <a:off x="628650" y="360000"/>
            <a:ext cx="7886700" cy="5817600"/>
          </a:xfrm>
        </p:spPr>
        <p:txBody>
          <a:bodyPr/>
          <a:lstStyle/>
          <a:p>
            <a:pPr lvl="0"/>
            <a:r>
              <a:rPr lang="zh-CN" altLang="en-US" sz="1800"/>
              <a:t>单击此处编辑母版文本样式</a:t>
            </a:r>
            <a:endParaRPr lang="zh-CN" altLang="en-US" sz="1800"/>
          </a:p>
          <a:p>
            <a:pPr lvl="1"/>
            <a:r>
              <a:rPr lang="zh-CN" altLang="en-US" sz="1500"/>
              <a:t>二级</a:t>
            </a:r>
            <a:endParaRPr lang="zh-CN" altLang="en-US" sz="1500"/>
          </a:p>
          <a:p>
            <a:pPr lvl="2"/>
            <a:r>
              <a:rPr lang="zh-CN" altLang="en-US" sz="1350"/>
              <a:t>三级</a:t>
            </a:r>
            <a:endParaRPr lang="zh-CN" altLang="en-US" sz="1350"/>
          </a:p>
          <a:p>
            <a:pPr lvl="3"/>
            <a:r>
              <a:rPr lang="zh-CN" altLang="en-US" sz="1200"/>
              <a:t>四级</a:t>
            </a:r>
            <a:endParaRPr lang="zh-CN" altLang="en-US" sz="1200"/>
          </a:p>
          <a:p>
            <a:pPr lvl="4"/>
            <a:r>
              <a:rPr lang="zh-CN" altLang="en-US" sz="1050"/>
              <a:t>五级</a:t>
            </a:r>
            <a:endParaRPr lang="zh-CN" altLang="en-US" sz="1050"/>
          </a:p>
        </p:txBody>
      </p:sp>
      <p:sp>
        <p:nvSpPr>
          <p:cNvPr id="104878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5" name=""/>
        <p:cNvGrpSpPr/>
        <p:nvPr/>
      </p:nvGrpSpPr>
      <p:grpSpPr>
        <a:xfrm>
          <a:off x="0" y="0"/>
          <a:ext cx="0" cy="0"/>
        </a:xfrm>
      </p:grpSpPr>
      <p:sp>
        <p:nvSpPr>
          <p:cNvPr id="104879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28650" y="136525"/>
            <a:ext cx="7886700" cy="864000"/>
          </a:xfrm>
        </p:spPr>
        <p:txBody>
          <a:bodyPr/>
          <a:lstStyle/>
          <a:p>
            <a:r>
              <a:rPr lang="zh-CN" altLang="en-US" sz="2250"/>
              <a:t>单击此处编辑母版标题样式</a:t>
            </a:r>
            <a:endParaRPr lang="zh-CN" altLang="en-US" sz="2250"/>
          </a:p>
        </p:txBody>
      </p:sp>
      <p:sp>
        <p:nvSpPr>
          <p:cNvPr id="1048794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627459" y="1072525"/>
            <a:ext cx="7885509" cy="576000"/>
          </a:xfrm>
        </p:spPr>
        <p:txBody>
          <a:bodyPr anchor="t">
            <a:normAutofit/>
          </a:bodyPr>
          <a:lstStyle>
            <a:lvl1pPr marL="0" indent="0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 sz="1350"/>
              <a:t>单击此处编辑母版副标题样式</a:t>
            </a:r>
            <a:endParaRPr lang="zh-CN" altLang="en-US" sz="1350"/>
          </a:p>
        </p:txBody>
      </p:sp>
      <p:sp>
        <p:nvSpPr>
          <p:cNvPr id="1048796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8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00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6" descr="E:\【自产】\10.PPT\2023\精品模板\7.19\VCG2113846105531-01.pngVCG2113846105531-0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194" r="194"/>
          <a:stretch>
            <a:fillRect/>
          </a:stretch>
        </p:blipFill>
        <p:spPr>
          <a:xfrm>
            <a:off x="0" y="10160"/>
            <a:ext cx="9143524" cy="6859270"/>
          </a:xfrm>
          <a:prstGeom prst="rect">
            <a:avLst/>
          </a:prstGeom>
        </p:spPr>
      </p:pic>
      <p:sp>
        <p:nvSpPr>
          <p:cNvPr id="1048802" name="矩形 9"/>
          <p:cNvSpPr/>
          <p:nvPr userDrawn="1">
            <p:custDataLst>
              <p:tags r:id="rId3"/>
            </p:custDataLst>
          </p:nvPr>
        </p:nvSpPr>
        <p:spPr>
          <a:xfrm>
            <a:off x="6520815" y="0"/>
            <a:ext cx="1740217" cy="3797300"/>
          </a:xfrm>
          <a:prstGeom prst="rect">
            <a:avLst/>
          </a:prstGeom>
          <a:gradFill>
            <a:gsLst>
              <a:gs pos="0">
                <a:schemeClr val="accent1"/>
              </a:gs>
              <a:gs pos="28000">
                <a:schemeClr val="accent2"/>
              </a:gs>
              <a:gs pos="100000">
                <a:schemeClr val="accent2">
                  <a:alpha val="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69" name="图片 11" descr="资源 1@4x-8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rcRect r="14083"/>
          <a:stretch>
            <a:fillRect/>
          </a:stretch>
        </p:blipFill>
        <p:spPr>
          <a:xfrm>
            <a:off x="4615815" y="1827530"/>
            <a:ext cx="4528185" cy="5030470"/>
          </a:xfrm>
          <a:prstGeom prst="rect">
            <a:avLst/>
          </a:prstGeom>
        </p:spPr>
      </p:pic>
      <p:sp>
        <p:nvSpPr>
          <p:cNvPr id="1048804" name="椭圆 13"/>
          <p:cNvSpPr/>
          <p:nvPr userDrawn="1">
            <p:custDataLst>
              <p:tags r:id="rId6"/>
            </p:custDataLst>
          </p:nvPr>
        </p:nvSpPr>
        <p:spPr>
          <a:xfrm>
            <a:off x="419576" y="5047615"/>
            <a:ext cx="298132" cy="397510"/>
          </a:xfrm>
          <a:prstGeom prst="ellipse">
            <a:avLst/>
          </a:prstGeom>
          <a:gradFill>
            <a:gsLst>
              <a:gs pos="0">
                <a:schemeClr val="accent1"/>
              </a:gs>
              <a:gs pos="19000">
                <a:schemeClr val="accent2">
                  <a:alpha val="95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6" name="等腰三角形 14"/>
          <p:cNvSpPr/>
          <p:nvPr userDrawn="1">
            <p:custDataLst>
              <p:tags r:id="rId7"/>
            </p:custDataLst>
          </p:nvPr>
        </p:nvSpPr>
        <p:spPr>
          <a:xfrm rot="5400000">
            <a:off x="526256" y="5207635"/>
            <a:ext cx="85248" cy="77470"/>
          </a:xfrm>
          <a:prstGeom prst="triangle">
            <a:avLst>
              <a:gd name="adj" fmla="val 50000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33" name="直接连接符 15"/>
          <p:cNvCxnSpPr/>
          <p:nvPr userDrawn="1">
            <p:custDataLst>
              <p:tags r:id="rId8"/>
            </p:custDataLst>
          </p:nvPr>
        </p:nvCxnSpPr>
        <p:spPr>
          <a:xfrm flipH="1" flipV="1">
            <a:off x="856773" y="5462270"/>
            <a:ext cx="1390173" cy="635"/>
          </a:xfrm>
          <a:prstGeom prst="line">
            <a:avLst/>
          </a:prstGeom>
          <a:ln w="38100" cap="rnd">
            <a:gradFill>
              <a:gsLst>
                <a:gs pos="24000">
                  <a:schemeClr val="accent2">
                    <a:alpha val="5000"/>
                  </a:schemeClr>
                </a:gs>
                <a:gs pos="88000">
                  <a:schemeClr val="accent2">
                    <a:alpha val="95000"/>
                  </a:schemeClr>
                </a:gs>
                <a:gs pos="100000">
                  <a:schemeClr val="accent1"/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08" name="标题 1"/>
          <p:cNvSpPr>
            <a:spLocks noGrp="1"/>
          </p:cNvSpPr>
          <p:nvPr userDrawn="1">
            <p:ph type="ctrTitle" hasCustomPrompt="1"/>
            <p:custDataLst>
              <p:tags r:id="rId9"/>
            </p:custDataLst>
          </p:nvPr>
        </p:nvSpPr>
        <p:spPr>
          <a:xfrm>
            <a:off x="417635" y="1878506"/>
            <a:ext cx="4908745" cy="1800000"/>
          </a:xfrm>
        </p:spPr>
        <p:txBody>
          <a:bodyPr anchor="b"/>
          <a:lstStyle>
            <a:lvl1pPr algn="l">
              <a:lnSpc>
                <a:spcPct val="100000"/>
              </a:lnSpc>
              <a:defRPr sz="6000">
                <a:gradFill>
                  <a:gsLst>
                    <a:gs pos="0">
                      <a:schemeClr val="tx1"/>
                    </a:gs>
                    <a:gs pos="70000">
                      <a:schemeClr val="tx1"/>
                    </a:gs>
                    <a:gs pos="100000">
                      <a:schemeClr val="tx1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 sz="4500"/>
              <a:t>单击编辑母版标题</a:t>
            </a:r>
            <a:endParaRPr lang="zh-CN" altLang="en-US" sz="4500"/>
          </a:p>
        </p:txBody>
      </p:sp>
      <p:sp>
        <p:nvSpPr>
          <p:cNvPr id="1048810" name="副标题 2"/>
          <p:cNvSpPr>
            <a:spLocks noGrp="1"/>
          </p:cNvSpPr>
          <p:nvPr userDrawn="1">
            <p:ph type="subTitle" idx="1"/>
            <p:custDataLst>
              <p:tags r:id="rId10"/>
            </p:custDataLst>
          </p:nvPr>
        </p:nvSpPr>
        <p:spPr>
          <a:xfrm>
            <a:off x="417635" y="3822506"/>
            <a:ext cx="4908745" cy="972000"/>
          </a:xfrm>
        </p:spPr>
        <p:txBody>
          <a:bodyPr lIns="72000"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gradFill>
                  <a:gsLst>
                    <a:gs pos="0">
                      <a:schemeClr val="accent1"/>
                    </a:gs>
                    <a:gs pos="70000">
                      <a:schemeClr val="accent2">
                        <a:alpha val="70000"/>
                      </a:schemeClr>
                    </a:gs>
                    <a:gs pos="100000">
                      <a:schemeClr val="accent2">
                        <a:alpha val="15000"/>
                      </a:schemeClr>
                    </a:gs>
                  </a:gsLst>
                  <a:lin ang="0" scaled="0"/>
                </a:gra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 sz="1350"/>
              <a:t>单击此处编辑母版副标题样式</a:t>
            </a:r>
            <a:endParaRPr lang="zh-CN" altLang="en-US" sz="1350"/>
          </a:p>
        </p:txBody>
      </p:sp>
      <p:sp>
        <p:nvSpPr>
          <p:cNvPr id="1048812" name="日期占位符 3"/>
          <p:cNvSpPr>
            <a:spLocks noGrp="1"/>
          </p:cNvSpPr>
          <p:nvPr userDrawn="1">
            <p:ph type="dt" sz="half" idx="10"/>
            <p:custDataLst>
              <p:tags r:id="rId1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4" name="页脚占位符 4"/>
          <p:cNvSpPr>
            <a:spLocks noGrp="1"/>
          </p:cNvSpPr>
          <p:nvPr userDrawn="1">
            <p:ph type="ftr" sz="quarter" idx="11"/>
            <p:custDataLst>
              <p:tags r:id="rId1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16" name="灯片编号占位符 5"/>
          <p:cNvSpPr>
            <a:spLocks noGrp="1"/>
          </p:cNvSpPr>
          <p:nvPr userDrawn="1">
            <p:ph type="sldNum" sz="quarter" idx="12"/>
            <p:custDataLst>
              <p:tags r:id="rId13"/>
            </p:custDataLst>
          </p:nvPr>
        </p:nvSpPr>
        <p:spPr>
          <a:xfrm>
            <a:off x="6457950" y="6356350"/>
            <a:ext cx="20574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818" name="文本占位符 23"/>
          <p:cNvSpPr>
            <a:spLocks noGrp="1"/>
          </p:cNvSpPr>
          <p:nvPr userDrawn="1">
            <p:ph type="body" sz="quarter" idx="17" hasCustomPrompt="1"/>
            <p:custDataLst>
              <p:tags r:id="rId14"/>
            </p:custDataLst>
          </p:nvPr>
        </p:nvSpPr>
        <p:spPr>
          <a:xfrm>
            <a:off x="905998" y="4931031"/>
            <a:ext cx="4420381" cy="504000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2000" b="1">
                <a:solidFill>
                  <a:schemeClr val="tx1"/>
                </a:solidFill>
              </a:defRPr>
            </a:lvl1pPr>
          </a:lstStyle>
          <a:p>
            <a:pPr lvl="0"/>
            <a:r>
              <a:rPr lang="zh-CN" altLang="en-US" sz="1500"/>
              <a:t>署名占位符</a:t>
            </a:r>
            <a:endParaRPr lang="zh-CN" altLang="en-US" sz="1500"/>
          </a:p>
        </p:txBody>
      </p:sp>
      <p:sp>
        <p:nvSpPr>
          <p:cNvPr id="1048820" name="文本占位符 9"/>
          <p:cNvSpPr>
            <a:spLocks noGrp="1"/>
          </p:cNvSpPr>
          <p:nvPr userDrawn="1">
            <p:ph type="body" sz="quarter" idx="13" hasCustomPrompt="1"/>
            <p:custDataLst>
              <p:tags r:id="rId15"/>
            </p:custDataLst>
          </p:nvPr>
        </p:nvSpPr>
        <p:spPr>
          <a:xfrm>
            <a:off x="400049" y="468000"/>
            <a:ext cx="4926331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100" b="1">
                <a:gradFill>
                  <a:gsLst>
                    <a:gs pos="0">
                      <a:schemeClr val="accent1"/>
                    </a:gs>
                    <a:gs pos="30000">
                      <a:schemeClr val="accent2">
                        <a:alpha val="95000"/>
                      </a:schemeClr>
                    </a:gs>
                    <a:gs pos="100000">
                      <a:schemeClr val="accent2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 sz="825"/>
              <a:t>公司名占位符</a:t>
            </a:r>
            <a:endParaRPr lang="zh-CN" altLang="en-US" sz="825"/>
          </a:p>
        </p:txBody>
      </p:sp>
      <p:grpSp>
        <p:nvGrpSpPr>
          <p:cNvPr id="59" name="组合 17"/>
          <p:cNvGrpSpPr/>
          <p:nvPr userDrawn="1">
            <p:custDataLst>
              <p:tags r:id="rId16"/>
            </p:custDataLst>
          </p:nvPr>
        </p:nvGrpSpPr>
        <p:grpSpPr>
          <a:xfrm>
            <a:off x="426720" y="2239645"/>
            <a:ext cx="909637" cy="180340"/>
            <a:chOff x="930" y="1845"/>
            <a:chExt cx="1709" cy="254"/>
          </a:xfrm>
          <a:gradFill>
            <a:gsLst>
              <a:gs pos="0">
                <a:schemeClr val="accent1"/>
              </a:gs>
              <a:gs pos="25000">
                <a:schemeClr val="accent2"/>
              </a:gs>
              <a:gs pos="100000">
                <a:schemeClr val="accent2">
                  <a:alpha val="70000"/>
                </a:schemeClr>
              </a:gs>
            </a:gsLst>
            <a:lin ang="0" scaled="0"/>
          </a:gradFill>
        </p:grpSpPr>
        <p:sp>
          <p:nvSpPr>
            <p:cNvPr id="1048822" name="平行四边形 19"/>
            <p:cNvSpPr/>
            <p:nvPr>
              <p:custDataLst>
                <p:tags r:id="rId17"/>
              </p:custDataLst>
            </p:nvPr>
          </p:nvSpPr>
          <p:spPr>
            <a:xfrm>
              <a:off x="930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350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24" name="平行四边形 20"/>
            <p:cNvSpPr/>
            <p:nvPr>
              <p:custDataLst>
                <p:tags r:id="rId18"/>
              </p:custDataLst>
            </p:nvPr>
          </p:nvSpPr>
          <p:spPr>
            <a:xfrm>
              <a:off x="1215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350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26" name="平行四边形 21"/>
            <p:cNvSpPr/>
            <p:nvPr>
              <p:custDataLst>
                <p:tags r:id="rId19"/>
              </p:custDataLst>
            </p:nvPr>
          </p:nvSpPr>
          <p:spPr>
            <a:xfrm>
              <a:off x="1500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350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28" name="平行四边形 22"/>
            <p:cNvSpPr/>
            <p:nvPr>
              <p:custDataLst>
                <p:tags r:id="rId20"/>
              </p:custDataLst>
            </p:nvPr>
          </p:nvSpPr>
          <p:spPr>
            <a:xfrm>
              <a:off x="1785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350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30" name="平行四边形 23"/>
            <p:cNvSpPr/>
            <p:nvPr>
              <p:custDataLst>
                <p:tags r:id="rId21"/>
              </p:custDataLst>
            </p:nvPr>
          </p:nvSpPr>
          <p:spPr>
            <a:xfrm>
              <a:off x="2070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350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32" name="平行四边形 24"/>
            <p:cNvSpPr/>
            <p:nvPr>
              <p:custDataLst>
                <p:tags r:id="rId22"/>
              </p:custDataLst>
            </p:nvPr>
          </p:nvSpPr>
          <p:spPr>
            <a:xfrm>
              <a:off x="2355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350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</p:grpSp>
      <p:cxnSp>
        <p:nvCxnSpPr>
          <p:cNvPr id="3145735" name="直接连接符 18"/>
          <p:cNvCxnSpPr/>
          <p:nvPr userDrawn="1">
            <p:custDataLst>
              <p:tags r:id="rId23"/>
            </p:custDataLst>
          </p:nvPr>
        </p:nvCxnSpPr>
        <p:spPr>
          <a:xfrm>
            <a:off x="1291113" y="2413000"/>
            <a:ext cx="1308735" cy="0"/>
          </a:xfrm>
          <a:prstGeom prst="line">
            <a:avLst/>
          </a:prstGeom>
          <a:gradFill>
            <a:gsLst>
              <a:gs pos="0">
                <a:schemeClr val="accent1"/>
              </a:gs>
              <a:gs pos="25000">
                <a:schemeClr val="accent2"/>
              </a:gs>
              <a:gs pos="100000">
                <a:schemeClr val="accent2">
                  <a:alpha val="70000"/>
                </a:schemeClr>
              </a:gs>
            </a:gsLst>
            <a:lin ang="0" scaled="0"/>
          </a:gradFill>
          <a:ln w="12700">
            <a:gradFill>
              <a:gsLst>
                <a:gs pos="0">
                  <a:schemeClr val="accent2">
                    <a:alpha val="70000"/>
                  </a:schemeClr>
                </a:gs>
                <a:gs pos="85000">
                  <a:schemeClr val="accent2">
                    <a:alpha val="5000"/>
                  </a:schemeClr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97.xml" /><Relationship Id="rId13" Type="http://schemas.openxmlformats.org/officeDocument/2006/relationships/tags" Target="../tags/tag98.xml" /><Relationship Id="rId14" Type="http://schemas.openxmlformats.org/officeDocument/2006/relationships/tags" Target="../tags/tag99.xml" /><Relationship Id="rId15" Type="http://schemas.openxmlformats.org/officeDocument/2006/relationships/tags" Target="../tags/tag100.xml" /><Relationship Id="rId16" Type="http://schemas.openxmlformats.org/officeDocument/2006/relationships/tags" Target="../tags/tag101.xml" /><Relationship Id="rId17" Type="http://schemas.openxmlformats.org/officeDocument/2006/relationships/tags" Target="../tags/tag102.xml" /><Relationship Id="rId18" Type="http://schemas.openxmlformats.org/officeDocument/2006/relationships/tags" Target="../tags/tag103.xml" /><Relationship Id="rId19" Type="http://schemas.openxmlformats.org/officeDocument/2006/relationships/tags" Target="../tags/tag104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矩形 7"/>
          <p:cNvSpPr/>
          <p:nvPr userDrawn="1">
            <p:custDataLst>
              <p:tags r:id="rId12"/>
            </p:custDataLst>
          </p:nvPr>
        </p:nvSpPr>
        <p:spPr>
          <a:xfrm>
            <a:off x="0" y="635"/>
            <a:ext cx="9144476" cy="6857365"/>
          </a:xfrm>
          <a:prstGeom prst="rect">
            <a:avLst/>
          </a:prstGeom>
          <a:gradFill>
            <a:gsLst>
              <a:gs pos="18000">
                <a:schemeClr val="bg2"/>
              </a:gs>
              <a:gs pos="64000">
                <a:schemeClr val="bg2">
                  <a:lumMod val="90000"/>
                  <a:lumOff val="10000"/>
                  <a:alpha val="53000"/>
                </a:schemeClr>
              </a:gs>
              <a:gs pos="100000">
                <a:schemeClr val="bg2">
                  <a:lumMod val="90000"/>
                  <a:lumOff val="1000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1048658" name="矩形 9"/>
          <p:cNvSpPr/>
          <p:nvPr userDrawn="1">
            <p:custDataLst>
              <p:tags r:id="rId13"/>
            </p:custDataLst>
          </p:nvPr>
        </p:nvSpPr>
        <p:spPr>
          <a:xfrm rot="16200000">
            <a:off x="1784508" y="-1689735"/>
            <a:ext cx="112871" cy="4907280"/>
          </a:xfrm>
          <a:prstGeom prst="rect">
            <a:avLst/>
          </a:prstGeom>
          <a:gradFill>
            <a:gsLst>
              <a:gs pos="0">
                <a:schemeClr val="accent1"/>
              </a:gs>
              <a:gs pos="28000">
                <a:schemeClr val="accent2"/>
              </a:gs>
              <a:gs pos="100000">
                <a:schemeClr val="accent2">
                  <a:alpha val="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60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413951" y="136525"/>
            <a:ext cx="8316097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 sz="2250"/>
              <a:t>单击此处编辑母版标题样式</a:t>
            </a:r>
            <a:endParaRPr lang="zh-CN" altLang="en-US" sz="2250"/>
          </a:p>
        </p:txBody>
      </p:sp>
      <p:sp>
        <p:nvSpPr>
          <p:cNvPr id="1048662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413951" y="1364400"/>
            <a:ext cx="8316097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 sz="1800"/>
              <a:t>单击此处编辑母版文本样式</a:t>
            </a:r>
            <a:endParaRPr lang="zh-CN" altLang="en-US" sz="1800"/>
          </a:p>
          <a:p>
            <a:pPr lvl="1"/>
            <a:r>
              <a:rPr lang="zh-CN" altLang="en-US" sz="1500"/>
              <a:t>二级</a:t>
            </a:r>
            <a:endParaRPr lang="zh-CN" altLang="en-US" sz="1500"/>
          </a:p>
          <a:p>
            <a:pPr lvl="2"/>
            <a:r>
              <a:rPr lang="zh-CN" altLang="en-US" sz="1350"/>
              <a:t>三级</a:t>
            </a:r>
            <a:endParaRPr lang="zh-CN" altLang="en-US" sz="1350"/>
          </a:p>
          <a:p>
            <a:pPr lvl="3"/>
            <a:r>
              <a:rPr lang="zh-CN" altLang="en-US" sz="1200"/>
              <a:t>四级</a:t>
            </a:r>
            <a:endParaRPr lang="zh-CN" altLang="en-US" sz="1200"/>
          </a:p>
          <a:p>
            <a:pPr lvl="4"/>
            <a:r>
              <a:rPr lang="zh-CN" altLang="en-US" sz="1050"/>
              <a:t>五级</a:t>
            </a:r>
            <a:endParaRPr lang="zh-CN" altLang="en-US" sz="1050"/>
          </a:p>
        </p:txBody>
      </p:sp>
      <p:sp>
        <p:nvSpPr>
          <p:cNvPr id="1048664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8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70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gradFill>
            <a:gsLst>
              <a:gs pos="0">
                <a:schemeClr val="accent2">
                  <a:alpha val="80000"/>
                </a:schemeClr>
              </a:gs>
              <a:gs pos="48000">
                <a:schemeClr val="accent2">
                  <a:alpha val="7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500271" r:id="rId2"/>
    <p:sldLayoutId id="2147500272" r:id="rId3"/>
    <p:sldLayoutId id="2147500273" r:id="rId4"/>
    <p:sldLayoutId id="2147500274" r:id="rId5"/>
    <p:sldLayoutId id="2147500275" r:id="rId6"/>
    <p:sldLayoutId id="2147500276" r:id="rId7"/>
    <p:sldLayoutId id="2147500277" r:id="rId8"/>
    <p:sldLayoutId id="2147500278" r:id="rId9"/>
    <p:sldLayoutId id="2147500279" r:id="rId10"/>
    <p:sldLayoutId id="2147500280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0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05.xml" /><Relationship Id="rId3" Type="http://schemas.openxmlformats.org/officeDocument/2006/relationships/tags" Target="../tags/tag106.xml" /><Relationship Id="rId4" Type="http://schemas.openxmlformats.org/officeDocument/2006/relationships/tags" Target="../tags/tag107.xml" /><Relationship Id="rId5" Type="http://schemas.openxmlformats.org/officeDocument/2006/relationships/tags" Target="../tags/tag108.xml" /><Relationship Id="rId6" Type="http://schemas.openxmlformats.org/officeDocument/2006/relationships/tags" Target="../tags/tag109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18.xml" /><Relationship Id="rId11" Type="http://schemas.openxmlformats.org/officeDocument/2006/relationships/tags" Target="../tags/tag119.xml" /><Relationship Id="rId12" Type="http://schemas.openxmlformats.org/officeDocument/2006/relationships/tags" Target="../tags/tag120.xml" /><Relationship Id="rId13" Type="http://schemas.openxmlformats.org/officeDocument/2006/relationships/tags" Target="../tags/tag121.xml" /><Relationship Id="rId14" Type="http://schemas.openxmlformats.org/officeDocument/2006/relationships/tags" Target="../tags/tag122.xml" /><Relationship Id="rId15" Type="http://schemas.openxmlformats.org/officeDocument/2006/relationships/tags" Target="../tags/tag123.xml" /><Relationship Id="rId16" Type="http://schemas.openxmlformats.org/officeDocument/2006/relationships/tags" Target="../tags/tag124.xml" /><Relationship Id="rId17" Type="http://schemas.openxmlformats.org/officeDocument/2006/relationships/tags" Target="../tags/tag125.xml" /><Relationship Id="rId18" Type="http://schemas.openxmlformats.org/officeDocument/2006/relationships/tags" Target="../tags/tag126.xml" /><Relationship Id="rId19" Type="http://schemas.openxmlformats.org/officeDocument/2006/relationships/tags" Target="../tags/tag127.xml" /><Relationship Id="rId2" Type="http://schemas.openxmlformats.org/officeDocument/2006/relationships/tags" Target="../tags/tag110.xml" /><Relationship Id="rId20" Type="http://schemas.openxmlformats.org/officeDocument/2006/relationships/tags" Target="../tags/tag128.xml" /><Relationship Id="rId21" Type="http://schemas.openxmlformats.org/officeDocument/2006/relationships/tags" Target="../tags/tag129.xml" /><Relationship Id="rId22" Type="http://schemas.openxmlformats.org/officeDocument/2006/relationships/tags" Target="../tags/tag130.xml" /><Relationship Id="rId3" Type="http://schemas.openxmlformats.org/officeDocument/2006/relationships/tags" Target="../tags/tag111.xml" /><Relationship Id="rId4" Type="http://schemas.openxmlformats.org/officeDocument/2006/relationships/tags" Target="../tags/tag112.xml" /><Relationship Id="rId5" Type="http://schemas.openxmlformats.org/officeDocument/2006/relationships/tags" Target="../tags/tag113.xml" /><Relationship Id="rId6" Type="http://schemas.openxmlformats.org/officeDocument/2006/relationships/tags" Target="../tags/tag114.xml" /><Relationship Id="rId7" Type="http://schemas.openxmlformats.org/officeDocument/2006/relationships/tags" Target="../tags/tag115.xml" /><Relationship Id="rId8" Type="http://schemas.openxmlformats.org/officeDocument/2006/relationships/tags" Target="../tags/tag116.xml" /><Relationship Id="rId9" Type="http://schemas.openxmlformats.org/officeDocument/2006/relationships/tags" Target="../tags/tag117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1.xml" /><Relationship Id="rId3" Type="http://schemas.openxmlformats.org/officeDocument/2006/relationships/tags" Target="../tags/tag132.xml" /><Relationship Id="rId4" Type="http://schemas.openxmlformats.org/officeDocument/2006/relationships/tags" Target="../tags/tag13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4.xml" /><Relationship Id="rId3" Type="http://schemas.openxmlformats.org/officeDocument/2006/relationships/tags" Target="../tags/tag135.xml" /><Relationship Id="rId4" Type="http://schemas.openxmlformats.org/officeDocument/2006/relationships/tags" Target="../tags/tag136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5.xml" /><Relationship Id="rId11" Type="http://schemas.openxmlformats.org/officeDocument/2006/relationships/tags" Target="../tags/tag146.xml" /><Relationship Id="rId12" Type="http://schemas.openxmlformats.org/officeDocument/2006/relationships/tags" Target="../tags/tag147.xml" /><Relationship Id="rId13" Type="http://schemas.openxmlformats.org/officeDocument/2006/relationships/tags" Target="../tags/tag148.xml" /><Relationship Id="rId2" Type="http://schemas.openxmlformats.org/officeDocument/2006/relationships/tags" Target="../tags/tag137.xml" /><Relationship Id="rId3" Type="http://schemas.openxmlformats.org/officeDocument/2006/relationships/tags" Target="../tags/tag138.xml" /><Relationship Id="rId4" Type="http://schemas.openxmlformats.org/officeDocument/2006/relationships/tags" Target="../tags/tag139.xml" /><Relationship Id="rId5" Type="http://schemas.openxmlformats.org/officeDocument/2006/relationships/tags" Target="../tags/tag140.xml" /><Relationship Id="rId6" Type="http://schemas.openxmlformats.org/officeDocument/2006/relationships/tags" Target="../tags/tag141.xml" /><Relationship Id="rId7" Type="http://schemas.openxmlformats.org/officeDocument/2006/relationships/tags" Target="../tags/tag142.xml" /><Relationship Id="rId8" Type="http://schemas.openxmlformats.org/officeDocument/2006/relationships/tags" Target="../tags/tag143.xml" /><Relationship Id="rId9" Type="http://schemas.openxmlformats.org/officeDocument/2006/relationships/tags" Target="../tags/tag14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7.xml" /><Relationship Id="rId11" Type="http://schemas.openxmlformats.org/officeDocument/2006/relationships/tags" Target="../tags/tag158.xml" /><Relationship Id="rId12" Type="http://schemas.openxmlformats.org/officeDocument/2006/relationships/tags" Target="../tags/tag159.xml" /><Relationship Id="rId13" Type="http://schemas.openxmlformats.org/officeDocument/2006/relationships/tags" Target="../tags/tag160.xml" /><Relationship Id="rId14" Type="http://schemas.openxmlformats.org/officeDocument/2006/relationships/tags" Target="../tags/tag161.xml" /><Relationship Id="rId15" Type="http://schemas.openxmlformats.org/officeDocument/2006/relationships/tags" Target="../tags/tag162.xml" /><Relationship Id="rId16" Type="http://schemas.openxmlformats.org/officeDocument/2006/relationships/tags" Target="../tags/tag163.xml" /><Relationship Id="rId17" Type="http://schemas.openxmlformats.org/officeDocument/2006/relationships/tags" Target="../tags/tag164.xml" /><Relationship Id="rId18" Type="http://schemas.openxmlformats.org/officeDocument/2006/relationships/tags" Target="../tags/tag165.xml" /><Relationship Id="rId19" Type="http://schemas.openxmlformats.org/officeDocument/2006/relationships/tags" Target="../tags/tag166.xml" /><Relationship Id="rId2" Type="http://schemas.openxmlformats.org/officeDocument/2006/relationships/tags" Target="../tags/tag149.xml" /><Relationship Id="rId20" Type="http://schemas.openxmlformats.org/officeDocument/2006/relationships/tags" Target="../tags/tag167.xml" /><Relationship Id="rId21" Type="http://schemas.openxmlformats.org/officeDocument/2006/relationships/tags" Target="../tags/tag168.xml" /><Relationship Id="rId22" Type="http://schemas.openxmlformats.org/officeDocument/2006/relationships/tags" Target="../tags/tag169.xml" /><Relationship Id="rId23" Type="http://schemas.openxmlformats.org/officeDocument/2006/relationships/tags" Target="../tags/tag170.xml" /><Relationship Id="rId24" Type="http://schemas.openxmlformats.org/officeDocument/2006/relationships/tags" Target="../tags/tag171.xml" /><Relationship Id="rId25" Type="http://schemas.openxmlformats.org/officeDocument/2006/relationships/tags" Target="../tags/tag172.xml" /><Relationship Id="rId26" Type="http://schemas.openxmlformats.org/officeDocument/2006/relationships/tags" Target="../tags/tag173.xml" /><Relationship Id="rId27" Type="http://schemas.openxmlformats.org/officeDocument/2006/relationships/tags" Target="../tags/tag174.xml" /><Relationship Id="rId28" Type="http://schemas.openxmlformats.org/officeDocument/2006/relationships/tags" Target="../tags/tag175.xml" /><Relationship Id="rId29" Type="http://schemas.openxmlformats.org/officeDocument/2006/relationships/tags" Target="../tags/tag176.xml" /><Relationship Id="rId3" Type="http://schemas.openxmlformats.org/officeDocument/2006/relationships/tags" Target="../tags/tag150.xml" /><Relationship Id="rId30" Type="http://schemas.openxmlformats.org/officeDocument/2006/relationships/tags" Target="../tags/tag177.xml" /><Relationship Id="rId4" Type="http://schemas.openxmlformats.org/officeDocument/2006/relationships/tags" Target="../tags/tag151.xml" /><Relationship Id="rId5" Type="http://schemas.openxmlformats.org/officeDocument/2006/relationships/tags" Target="../tags/tag152.xml" /><Relationship Id="rId6" Type="http://schemas.openxmlformats.org/officeDocument/2006/relationships/tags" Target="../tags/tag153.xml" /><Relationship Id="rId7" Type="http://schemas.openxmlformats.org/officeDocument/2006/relationships/tags" Target="../tags/tag154.xml" /><Relationship Id="rId8" Type="http://schemas.openxmlformats.org/officeDocument/2006/relationships/tags" Target="../tags/tag155.xml" /><Relationship Id="rId9" Type="http://schemas.openxmlformats.org/officeDocument/2006/relationships/tags" Target="../tags/tag156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6.xml" /><Relationship Id="rId11" Type="http://schemas.openxmlformats.org/officeDocument/2006/relationships/tags" Target="../tags/tag187.xml" /><Relationship Id="rId12" Type="http://schemas.openxmlformats.org/officeDocument/2006/relationships/tags" Target="../tags/tag188.xml" /><Relationship Id="rId13" Type="http://schemas.openxmlformats.org/officeDocument/2006/relationships/tags" Target="../tags/tag189.xml" /><Relationship Id="rId2" Type="http://schemas.openxmlformats.org/officeDocument/2006/relationships/tags" Target="../tags/tag178.xml" /><Relationship Id="rId3" Type="http://schemas.openxmlformats.org/officeDocument/2006/relationships/tags" Target="../tags/tag179.xml" /><Relationship Id="rId4" Type="http://schemas.openxmlformats.org/officeDocument/2006/relationships/tags" Target="../tags/tag180.xml" /><Relationship Id="rId5" Type="http://schemas.openxmlformats.org/officeDocument/2006/relationships/tags" Target="../tags/tag181.xml" /><Relationship Id="rId6" Type="http://schemas.openxmlformats.org/officeDocument/2006/relationships/tags" Target="../tags/tag182.xml" /><Relationship Id="rId7" Type="http://schemas.openxmlformats.org/officeDocument/2006/relationships/tags" Target="../tags/tag183.xml" /><Relationship Id="rId8" Type="http://schemas.openxmlformats.org/officeDocument/2006/relationships/tags" Target="../tags/tag184.xml" /><Relationship Id="rId9" Type="http://schemas.openxmlformats.org/officeDocument/2006/relationships/tags" Target="../tags/tag18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8.xml" /><Relationship Id="rId11" Type="http://schemas.openxmlformats.org/officeDocument/2006/relationships/tags" Target="../tags/tag199.xml" /><Relationship Id="rId12" Type="http://schemas.openxmlformats.org/officeDocument/2006/relationships/tags" Target="../tags/tag200.xml" /><Relationship Id="rId13" Type="http://schemas.openxmlformats.org/officeDocument/2006/relationships/tags" Target="../tags/tag201.xml" /><Relationship Id="rId2" Type="http://schemas.openxmlformats.org/officeDocument/2006/relationships/tags" Target="../tags/tag190.xml" /><Relationship Id="rId3" Type="http://schemas.openxmlformats.org/officeDocument/2006/relationships/tags" Target="../tags/tag191.xml" /><Relationship Id="rId4" Type="http://schemas.openxmlformats.org/officeDocument/2006/relationships/tags" Target="../tags/tag192.xml" /><Relationship Id="rId5" Type="http://schemas.openxmlformats.org/officeDocument/2006/relationships/tags" Target="../tags/tag193.xml" /><Relationship Id="rId6" Type="http://schemas.openxmlformats.org/officeDocument/2006/relationships/tags" Target="../tags/tag194.xml" /><Relationship Id="rId7" Type="http://schemas.openxmlformats.org/officeDocument/2006/relationships/tags" Target="../tags/tag195.xml" /><Relationship Id="rId8" Type="http://schemas.openxmlformats.org/officeDocument/2006/relationships/tags" Target="../tags/tag196.xml" /><Relationship Id="rId9" Type="http://schemas.openxmlformats.org/officeDocument/2006/relationships/tags" Target="../tags/tag197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0.xml" /><Relationship Id="rId11" Type="http://schemas.openxmlformats.org/officeDocument/2006/relationships/tags" Target="../tags/tag211.xml" /><Relationship Id="rId12" Type="http://schemas.openxmlformats.org/officeDocument/2006/relationships/tags" Target="../tags/tag212.xml" /><Relationship Id="rId13" Type="http://schemas.openxmlformats.org/officeDocument/2006/relationships/tags" Target="../tags/tag213.xml" /><Relationship Id="rId2" Type="http://schemas.openxmlformats.org/officeDocument/2006/relationships/tags" Target="../tags/tag202.xml" /><Relationship Id="rId3" Type="http://schemas.openxmlformats.org/officeDocument/2006/relationships/tags" Target="../tags/tag203.xml" /><Relationship Id="rId4" Type="http://schemas.openxmlformats.org/officeDocument/2006/relationships/tags" Target="../tags/tag204.xml" /><Relationship Id="rId5" Type="http://schemas.openxmlformats.org/officeDocument/2006/relationships/tags" Target="../tags/tag205.xml" /><Relationship Id="rId6" Type="http://schemas.openxmlformats.org/officeDocument/2006/relationships/tags" Target="../tags/tag206.xml" /><Relationship Id="rId7" Type="http://schemas.openxmlformats.org/officeDocument/2006/relationships/tags" Target="../tags/tag207.xml" /><Relationship Id="rId8" Type="http://schemas.openxmlformats.org/officeDocument/2006/relationships/tags" Target="../tags/tag208.xml" /><Relationship Id="rId9" Type="http://schemas.openxmlformats.org/officeDocument/2006/relationships/tags" Target="../tags/tag209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14.xml" /><Relationship Id="rId3" Type="http://schemas.openxmlformats.org/officeDocument/2006/relationships/tags" Target="../tags/tag215.xml" /><Relationship Id="rId4" Type="http://schemas.openxmlformats.org/officeDocument/2006/relationships/tags" Target="../tags/tag216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5.xml" /><Relationship Id="rId11" Type="http://schemas.openxmlformats.org/officeDocument/2006/relationships/tags" Target="../tags/tag226.xml" /><Relationship Id="rId12" Type="http://schemas.openxmlformats.org/officeDocument/2006/relationships/tags" Target="../tags/tag227.xml" /><Relationship Id="rId13" Type="http://schemas.openxmlformats.org/officeDocument/2006/relationships/tags" Target="../tags/tag228.xml" /><Relationship Id="rId14" Type="http://schemas.openxmlformats.org/officeDocument/2006/relationships/tags" Target="../tags/tag229.xml" /><Relationship Id="rId15" Type="http://schemas.openxmlformats.org/officeDocument/2006/relationships/tags" Target="../tags/tag230.xml" /><Relationship Id="rId16" Type="http://schemas.openxmlformats.org/officeDocument/2006/relationships/tags" Target="../tags/tag231.xml" /><Relationship Id="rId17" Type="http://schemas.openxmlformats.org/officeDocument/2006/relationships/tags" Target="../tags/tag232.xml" /><Relationship Id="rId18" Type="http://schemas.openxmlformats.org/officeDocument/2006/relationships/tags" Target="../tags/tag233.xml" /><Relationship Id="rId19" Type="http://schemas.openxmlformats.org/officeDocument/2006/relationships/tags" Target="../tags/tag234.xml" /><Relationship Id="rId2" Type="http://schemas.openxmlformats.org/officeDocument/2006/relationships/tags" Target="../tags/tag217.xml" /><Relationship Id="rId20" Type="http://schemas.openxmlformats.org/officeDocument/2006/relationships/tags" Target="../tags/tag235.xml" /><Relationship Id="rId21" Type="http://schemas.openxmlformats.org/officeDocument/2006/relationships/tags" Target="../tags/tag236.xml" /><Relationship Id="rId22" Type="http://schemas.openxmlformats.org/officeDocument/2006/relationships/tags" Target="../tags/tag237.xml" /><Relationship Id="rId23" Type="http://schemas.openxmlformats.org/officeDocument/2006/relationships/tags" Target="../tags/tag238.xml" /><Relationship Id="rId24" Type="http://schemas.openxmlformats.org/officeDocument/2006/relationships/tags" Target="../tags/tag239.xml" /><Relationship Id="rId25" Type="http://schemas.openxmlformats.org/officeDocument/2006/relationships/tags" Target="../tags/tag240.xml" /><Relationship Id="rId26" Type="http://schemas.openxmlformats.org/officeDocument/2006/relationships/tags" Target="../tags/tag241.xml" /><Relationship Id="rId27" Type="http://schemas.openxmlformats.org/officeDocument/2006/relationships/tags" Target="../tags/tag242.xml" /><Relationship Id="rId28" Type="http://schemas.openxmlformats.org/officeDocument/2006/relationships/tags" Target="../tags/tag243.xml" /><Relationship Id="rId29" Type="http://schemas.openxmlformats.org/officeDocument/2006/relationships/tags" Target="../tags/tag244.xml" /><Relationship Id="rId3" Type="http://schemas.openxmlformats.org/officeDocument/2006/relationships/tags" Target="../tags/tag218.xml" /><Relationship Id="rId30" Type="http://schemas.openxmlformats.org/officeDocument/2006/relationships/tags" Target="../tags/tag245.xml" /><Relationship Id="rId4" Type="http://schemas.openxmlformats.org/officeDocument/2006/relationships/tags" Target="../tags/tag219.xml" /><Relationship Id="rId5" Type="http://schemas.openxmlformats.org/officeDocument/2006/relationships/tags" Target="../tags/tag220.xml" /><Relationship Id="rId6" Type="http://schemas.openxmlformats.org/officeDocument/2006/relationships/tags" Target="../tags/tag221.xml" /><Relationship Id="rId7" Type="http://schemas.openxmlformats.org/officeDocument/2006/relationships/tags" Target="../tags/tag222.xml" /><Relationship Id="rId8" Type="http://schemas.openxmlformats.org/officeDocument/2006/relationships/tags" Target="../tags/tag223.xml" /><Relationship Id="rId9" Type="http://schemas.openxmlformats.org/officeDocument/2006/relationships/tags" Target="../tags/tag224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46.xml" /><Relationship Id="rId3" Type="http://schemas.openxmlformats.org/officeDocument/2006/relationships/tags" Target="../tags/tag247.xml" /><Relationship Id="rId4" Type="http://schemas.openxmlformats.org/officeDocument/2006/relationships/tags" Target="../tags/tag248.xml" /><Relationship Id="rId5" Type="http://schemas.openxmlformats.org/officeDocument/2006/relationships/tags" Target="../tags/tag249.xml" /><Relationship Id="rId6" Type="http://schemas.openxmlformats.org/officeDocument/2006/relationships/tags" Target="../tags/tag250.xml" /><Relationship Id="rId7" Type="http://schemas.openxmlformats.org/officeDocument/2006/relationships/tags" Target="../tags/tag251.xml" /><Relationship Id="rId8" Type="http://schemas.openxmlformats.org/officeDocument/2006/relationships/tags" Target="../tags/tag252.xml" /><Relationship Id="rId9" Type="http://schemas.openxmlformats.org/officeDocument/2006/relationships/tags" Target="../tags/tag253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62.xml" /><Relationship Id="rId11" Type="http://schemas.openxmlformats.org/officeDocument/2006/relationships/tags" Target="../tags/tag263.xml" /><Relationship Id="rId12" Type="http://schemas.openxmlformats.org/officeDocument/2006/relationships/tags" Target="../tags/tag264.xml" /><Relationship Id="rId13" Type="http://schemas.openxmlformats.org/officeDocument/2006/relationships/tags" Target="../tags/tag265.xml" /><Relationship Id="rId14" Type="http://schemas.openxmlformats.org/officeDocument/2006/relationships/tags" Target="../tags/tag266.xml" /><Relationship Id="rId15" Type="http://schemas.openxmlformats.org/officeDocument/2006/relationships/tags" Target="../tags/tag267.xml" /><Relationship Id="rId16" Type="http://schemas.openxmlformats.org/officeDocument/2006/relationships/tags" Target="../tags/tag268.xml" /><Relationship Id="rId17" Type="http://schemas.openxmlformats.org/officeDocument/2006/relationships/tags" Target="../tags/tag269.xml" /><Relationship Id="rId18" Type="http://schemas.openxmlformats.org/officeDocument/2006/relationships/tags" Target="../tags/tag270.xml" /><Relationship Id="rId19" Type="http://schemas.openxmlformats.org/officeDocument/2006/relationships/tags" Target="../tags/tag271.xml" /><Relationship Id="rId2" Type="http://schemas.openxmlformats.org/officeDocument/2006/relationships/tags" Target="../tags/tag254.xml" /><Relationship Id="rId20" Type="http://schemas.openxmlformats.org/officeDocument/2006/relationships/tags" Target="../tags/tag272.xml" /><Relationship Id="rId21" Type="http://schemas.openxmlformats.org/officeDocument/2006/relationships/tags" Target="../tags/tag273.xml" /><Relationship Id="rId22" Type="http://schemas.openxmlformats.org/officeDocument/2006/relationships/tags" Target="../tags/tag274.xml" /><Relationship Id="rId23" Type="http://schemas.openxmlformats.org/officeDocument/2006/relationships/tags" Target="../tags/tag275.xml" /><Relationship Id="rId24" Type="http://schemas.openxmlformats.org/officeDocument/2006/relationships/tags" Target="../tags/tag276.xml" /><Relationship Id="rId25" Type="http://schemas.openxmlformats.org/officeDocument/2006/relationships/tags" Target="../tags/tag277.xml" /><Relationship Id="rId26" Type="http://schemas.openxmlformats.org/officeDocument/2006/relationships/tags" Target="../tags/tag278.xml" /><Relationship Id="rId27" Type="http://schemas.openxmlformats.org/officeDocument/2006/relationships/tags" Target="../tags/tag279.xml" /><Relationship Id="rId28" Type="http://schemas.openxmlformats.org/officeDocument/2006/relationships/tags" Target="../tags/tag280.xml" /><Relationship Id="rId29" Type="http://schemas.openxmlformats.org/officeDocument/2006/relationships/tags" Target="../tags/tag281.xml" /><Relationship Id="rId3" Type="http://schemas.openxmlformats.org/officeDocument/2006/relationships/tags" Target="../tags/tag255.xml" /><Relationship Id="rId30" Type="http://schemas.openxmlformats.org/officeDocument/2006/relationships/tags" Target="../tags/tag282.xml" /><Relationship Id="rId4" Type="http://schemas.openxmlformats.org/officeDocument/2006/relationships/tags" Target="../tags/tag256.xml" /><Relationship Id="rId5" Type="http://schemas.openxmlformats.org/officeDocument/2006/relationships/tags" Target="../tags/tag257.xml" /><Relationship Id="rId6" Type="http://schemas.openxmlformats.org/officeDocument/2006/relationships/tags" Target="../tags/tag258.xml" /><Relationship Id="rId7" Type="http://schemas.openxmlformats.org/officeDocument/2006/relationships/tags" Target="../tags/tag259.xml" /><Relationship Id="rId8" Type="http://schemas.openxmlformats.org/officeDocument/2006/relationships/tags" Target="../tags/tag260.xml" /><Relationship Id="rId9" Type="http://schemas.openxmlformats.org/officeDocument/2006/relationships/tags" Target="../tags/tag261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91.xml" /><Relationship Id="rId11" Type="http://schemas.openxmlformats.org/officeDocument/2006/relationships/tags" Target="../tags/tag292.xml" /><Relationship Id="rId12" Type="http://schemas.openxmlformats.org/officeDocument/2006/relationships/tags" Target="../tags/tag293.xml" /><Relationship Id="rId13" Type="http://schemas.openxmlformats.org/officeDocument/2006/relationships/tags" Target="../tags/tag294.xml" /><Relationship Id="rId14" Type="http://schemas.openxmlformats.org/officeDocument/2006/relationships/tags" Target="../tags/tag295.xml" /><Relationship Id="rId15" Type="http://schemas.openxmlformats.org/officeDocument/2006/relationships/tags" Target="../tags/tag296.xml" /><Relationship Id="rId2" Type="http://schemas.openxmlformats.org/officeDocument/2006/relationships/tags" Target="../tags/tag283.xml" /><Relationship Id="rId3" Type="http://schemas.openxmlformats.org/officeDocument/2006/relationships/tags" Target="../tags/tag284.xml" /><Relationship Id="rId4" Type="http://schemas.openxmlformats.org/officeDocument/2006/relationships/tags" Target="../tags/tag285.xml" /><Relationship Id="rId5" Type="http://schemas.openxmlformats.org/officeDocument/2006/relationships/tags" Target="../tags/tag286.xml" /><Relationship Id="rId6" Type="http://schemas.openxmlformats.org/officeDocument/2006/relationships/tags" Target="../tags/tag287.xml" /><Relationship Id="rId7" Type="http://schemas.openxmlformats.org/officeDocument/2006/relationships/tags" Target="../tags/tag288.xml" /><Relationship Id="rId8" Type="http://schemas.openxmlformats.org/officeDocument/2006/relationships/tags" Target="../tags/tag289.xml" /><Relationship Id="rId9" Type="http://schemas.openxmlformats.org/officeDocument/2006/relationships/tags" Target="../tags/tag290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97.xml" /><Relationship Id="rId3" Type="http://schemas.openxmlformats.org/officeDocument/2006/relationships/tags" Target="../tags/tag298.xml" /><Relationship Id="rId4" Type="http://schemas.openxmlformats.org/officeDocument/2006/relationships/tags" Target="../tags/tag299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76020021032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400049" y="2255381"/>
            <a:ext cx="7886700" cy="1350000"/>
          </a:xfrm>
        </p:spPr>
        <p:txBody>
          <a:bodyPr/>
          <a:lstStyle/>
          <a:p>
            <a:r>
              <a:rPr lang="zh-CN" altLang="en-US" sz="4500">
                <a:solidFill>
                  <a:schemeClr val="lt1">
                    <a:lumMod val="100000"/>
                  </a:schemeClr>
                </a:solidFill>
              </a:rPr>
              <a:t>肝炎病毒</a:t>
            </a:r>
            <a:endParaRPr lang="zh-CN" altLang="en-US" sz="4500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400049" y="3658766"/>
            <a:ext cx="7886700" cy="729000"/>
          </a:xfrm>
        </p:spPr>
        <p:txBody>
          <a:bodyPr/>
          <a:lstStyle/>
          <a:p>
            <a:r>
              <a:rPr lang="en-US" altLang="zh-CN" sz="1500" err="1"/>
              <a:t>PPT,a click to unlimited possibilites</a:t>
            </a:r>
            <a:endParaRPr lang="en-US" altLang="zh-CN" sz="1500"/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xfrm>
            <a:off x="400049" y="1208250"/>
            <a:ext cx="2057399" cy="378000"/>
          </a:xfrm>
        </p:spPr>
        <p:txBody>
          <a:bodyPr/>
          <a:lstStyle/>
          <a:p>
            <a:r>
              <a:rPr lang="en-US" altLang="zh-CN" sz="825"/>
              <a:t>YOUR LOGO</a:t>
            </a:r>
            <a:endParaRPr lang="zh-CN" altLang="en-US" sz="825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5"/>
            </p:custDataLst>
          </p:nvPr>
        </p:nvSpPr>
        <p:spPr>
          <a:xfrm>
            <a:off x="892809" y="4687411"/>
            <a:ext cx="2057400" cy="378000"/>
          </a:xfrm>
        </p:spPr>
        <p:txBody>
          <a:bodyPr>
            <a:normAutofit/>
          </a:bodyPr>
          <a:lstStyle/>
          <a:p>
            <a:r>
              <a:rPr lang="zh-CN" altLang="en-US" sz="1500">
                <a:solidFill>
                  <a:schemeClr val="lt1">
                    <a:lumMod val="100000"/>
                  </a:schemeClr>
                </a:solidFill>
              </a:rPr>
              <a:t>汇报人：PPT</a:t>
            </a:r>
            <a:endParaRPr lang="zh-CN" altLang="en-US" sz="1500">
              <a:solidFill>
                <a:schemeClr val="lt1">
                  <a:lumMod val="100000"/>
                </a:schemeClr>
              </a:solidFill>
            </a:endParaRPr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7" name=""/>
        <p:cNvGrpSpPr/>
        <p:nvPr/>
      </p:nvGrpSpPr>
      <p:grpSpPr>
        <a:xfrm>
          <a:off x="0" y="0"/>
          <a:ext cx="0" cy="0"/>
        </a:xfrm>
      </p:grpSpPr>
      <p:sp>
        <p:nvSpPr>
          <p:cNvPr id="104886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2610365" y="1027818"/>
            <a:ext cx="1200489" cy="981360"/>
          </a:xfrm>
        </p:spPr>
        <p:txBody>
          <a:bodyPr/>
          <a:lstStyle/>
          <a:p>
            <a:r>
              <a:rPr lang="zh-CN" altLang="en-US" sz="4050">
                <a:solidFill>
                  <a:schemeClr val="lt1">
                    <a:lumMod val="100000"/>
                  </a:schemeClr>
                </a:solidFill>
              </a:rPr>
              <a:t>目录</a:t>
            </a:r>
            <a:endParaRPr lang="zh-CN" altLang="en-US" sz="4050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868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3810855" y="1616584"/>
            <a:ext cx="2160000" cy="378000"/>
          </a:xfrm>
        </p:spPr>
        <p:txBody>
          <a:bodyPr/>
          <a:lstStyle/>
          <a:p>
            <a:r>
              <a:rPr lang="en-US" altLang="zh-CN" sz="1800"/>
              <a:t>CONTENTS</a:t>
            </a:r>
            <a:endParaRPr lang="zh-CN" altLang="en-US" sz="1800"/>
          </a:p>
        </p:txBody>
      </p:sp>
      <p:sp>
        <p:nvSpPr>
          <p:cNvPr id="1048870" name="序号"/>
          <p:cNvSpPr txBox="1"/>
          <p:nvPr>
            <p:custDataLst>
              <p:tags r:id="rId4"/>
            </p:custDataLst>
          </p:nvPr>
        </p:nvSpPr>
        <p:spPr>
          <a:xfrm>
            <a:off x="3901440" y="2044541"/>
            <a:ext cx="1075224" cy="554367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33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01</a:t>
            </a:r>
            <a:endParaRPr lang="en-US" sz="33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72" name="项标题"/>
          <p:cNvSpPr txBox="1"/>
          <p:nvPr>
            <p:custDataLst>
              <p:tags r:id="rId5"/>
            </p:custDataLst>
          </p:nvPr>
        </p:nvSpPr>
        <p:spPr>
          <a:xfrm>
            <a:off x="3853006" y="2339472"/>
            <a:ext cx="2877983" cy="27614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7619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625" b="1" kern="0" spc="100">
                <a:solidFill>
                  <a:schemeClr val="lt1">
                    <a:lumMod val="100000"/>
                  </a:schemeClr>
                </a:solidFill>
                <a:effectLst/>
                <a:latin typeface="+中文标题" charset="0"/>
                <a:ea typeface="+mj-ea"/>
              </a:rPr>
              <a:t>单击输入目录标题</a:t>
            </a:r>
            <a:endParaRPr lang="zh-CN" altLang="en-US" sz="2625" b="1" kern="0" spc="100">
              <a:solidFill>
                <a:schemeClr val="lt1">
                  <a:lumMod val="100000"/>
                </a:schemeClr>
              </a:solidFill>
              <a:effectLst/>
              <a:latin typeface="+中文标题" charset="0"/>
              <a:ea typeface="+mj-ea"/>
            </a:endParaRPr>
          </a:p>
        </p:txBody>
      </p:sp>
      <p:cxnSp>
        <p:nvCxnSpPr>
          <p:cNvPr id="3145741" name="直接箭头连接符 7"/>
          <p:cNvCxnSpPr/>
          <p:nvPr>
            <p:custDataLst>
              <p:tags r:id="rId6"/>
            </p:custDataLst>
          </p:nvPr>
        </p:nvCxnSpPr>
        <p:spPr>
          <a:xfrm>
            <a:off x="3878409" y="2656998"/>
            <a:ext cx="2739561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74" name="序号"/>
          <p:cNvSpPr txBox="1"/>
          <p:nvPr>
            <p:custDataLst>
              <p:tags r:id="rId7"/>
            </p:custDataLst>
          </p:nvPr>
        </p:nvSpPr>
        <p:spPr>
          <a:xfrm>
            <a:off x="4321016" y="2611755"/>
            <a:ext cx="1075252" cy="554553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33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02</a:t>
            </a:r>
            <a:endParaRPr lang="en-US" sz="33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76" name="项标题"/>
          <p:cNvSpPr txBox="1"/>
          <p:nvPr>
            <p:custDataLst>
              <p:tags r:id="rId8"/>
            </p:custDataLst>
          </p:nvPr>
        </p:nvSpPr>
        <p:spPr>
          <a:xfrm>
            <a:off x="4266319" y="2931820"/>
            <a:ext cx="2878058" cy="276233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7619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625" b="1" kern="0" spc="100">
                <a:solidFill>
                  <a:schemeClr val="lt1">
                    <a:lumMod val="100000"/>
                  </a:schemeClr>
                </a:solidFill>
                <a:effectLst/>
                <a:latin typeface="+中文标题" charset="0"/>
                <a:ea typeface="+mj-ea"/>
              </a:rPr>
              <a:t>肝炎病毒的种类</a:t>
            </a:r>
            <a:endParaRPr lang="zh-CN" altLang="en-US" sz="2625" b="1" kern="0" spc="100">
              <a:solidFill>
                <a:schemeClr val="lt1">
                  <a:lumMod val="100000"/>
                </a:schemeClr>
              </a:solidFill>
              <a:effectLst/>
              <a:latin typeface="+中文标题" charset="0"/>
              <a:ea typeface="+mj-ea"/>
            </a:endParaRPr>
          </a:p>
        </p:txBody>
      </p:sp>
      <p:cxnSp>
        <p:nvCxnSpPr>
          <p:cNvPr id="3145743" name="直接箭头连接符 11"/>
          <p:cNvCxnSpPr/>
          <p:nvPr>
            <p:custDataLst>
              <p:tags r:id="rId9"/>
            </p:custDataLst>
          </p:nvPr>
        </p:nvCxnSpPr>
        <p:spPr>
          <a:xfrm>
            <a:off x="4291722" y="3249453"/>
            <a:ext cx="2739633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78" name="序号"/>
          <p:cNvSpPr txBox="1"/>
          <p:nvPr>
            <p:custDataLst>
              <p:tags r:id="rId10"/>
            </p:custDataLst>
          </p:nvPr>
        </p:nvSpPr>
        <p:spPr>
          <a:xfrm>
            <a:off x="4712017" y="3199447"/>
            <a:ext cx="1075095" cy="554553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33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03</a:t>
            </a:r>
            <a:endParaRPr lang="en-US" sz="33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80" name="项标题"/>
          <p:cNvSpPr txBox="1"/>
          <p:nvPr>
            <p:custDataLst>
              <p:tags r:id="rId11"/>
            </p:custDataLst>
          </p:nvPr>
        </p:nvSpPr>
        <p:spPr>
          <a:xfrm>
            <a:off x="4651057" y="3519513"/>
            <a:ext cx="2877638" cy="276233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7619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625" b="1" kern="0" spc="100">
                <a:solidFill>
                  <a:schemeClr val="lt1">
                    <a:lumMod val="100000"/>
                  </a:schemeClr>
                </a:solidFill>
                <a:effectLst/>
                <a:latin typeface="+中文标题" charset="0"/>
                <a:ea typeface="+mj-ea"/>
              </a:rPr>
              <a:t>肝炎病毒的传播方式</a:t>
            </a:r>
            <a:endParaRPr lang="zh-CN" altLang="en-US" sz="2625" b="1" kern="0" spc="100">
              <a:solidFill>
                <a:schemeClr val="lt1">
                  <a:lumMod val="100000"/>
                </a:schemeClr>
              </a:solidFill>
              <a:effectLst/>
              <a:latin typeface="+中文标题" charset="0"/>
              <a:ea typeface="+mj-ea"/>
            </a:endParaRPr>
          </a:p>
        </p:txBody>
      </p:sp>
      <p:cxnSp>
        <p:nvCxnSpPr>
          <p:cNvPr id="3145745" name="直接箭头连接符 17"/>
          <p:cNvCxnSpPr/>
          <p:nvPr>
            <p:custDataLst>
              <p:tags r:id="rId12"/>
            </p:custDataLst>
          </p:nvPr>
        </p:nvCxnSpPr>
        <p:spPr>
          <a:xfrm>
            <a:off x="4676456" y="3837146"/>
            <a:ext cx="2739232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82" name="序号"/>
          <p:cNvSpPr txBox="1"/>
          <p:nvPr>
            <p:custDataLst>
              <p:tags r:id="rId13"/>
            </p:custDataLst>
          </p:nvPr>
        </p:nvSpPr>
        <p:spPr>
          <a:xfrm>
            <a:off x="5109686" y="3787616"/>
            <a:ext cx="1075095" cy="554553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33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04</a:t>
            </a:r>
            <a:endParaRPr lang="en-US" sz="33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84" name="项标题"/>
          <p:cNvSpPr txBox="1"/>
          <p:nvPr>
            <p:custDataLst>
              <p:tags r:id="rId14"/>
            </p:custDataLst>
          </p:nvPr>
        </p:nvSpPr>
        <p:spPr>
          <a:xfrm>
            <a:off x="5048726" y="4107681"/>
            <a:ext cx="2877638" cy="276233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7619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625" b="1" kern="0" spc="100">
                <a:solidFill>
                  <a:schemeClr val="lt1">
                    <a:lumMod val="100000"/>
                  </a:schemeClr>
                </a:solidFill>
                <a:effectLst/>
                <a:latin typeface="+中文标题" charset="0"/>
                <a:ea typeface="+mj-ea"/>
              </a:rPr>
              <a:t>肝炎病毒的症状</a:t>
            </a:r>
            <a:endParaRPr lang="zh-CN" altLang="en-US" sz="2625" b="1" kern="0" spc="100">
              <a:solidFill>
                <a:schemeClr val="lt1">
                  <a:lumMod val="100000"/>
                </a:schemeClr>
              </a:solidFill>
              <a:effectLst/>
              <a:latin typeface="+中文标题" charset="0"/>
              <a:ea typeface="+mj-ea"/>
            </a:endParaRPr>
          </a:p>
        </p:txBody>
      </p:sp>
      <p:cxnSp>
        <p:nvCxnSpPr>
          <p:cNvPr id="3145747" name="直接箭头连接符 23"/>
          <p:cNvCxnSpPr/>
          <p:nvPr>
            <p:custDataLst>
              <p:tags r:id="rId15"/>
            </p:custDataLst>
          </p:nvPr>
        </p:nvCxnSpPr>
        <p:spPr>
          <a:xfrm>
            <a:off x="5074125" y="4425315"/>
            <a:ext cx="2739232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86" name="序号"/>
          <p:cNvSpPr txBox="1"/>
          <p:nvPr>
            <p:custDataLst>
              <p:tags r:id="rId16"/>
            </p:custDataLst>
          </p:nvPr>
        </p:nvSpPr>
        <p:spPr>
          <a:xfrm>
            <a:off x="5543074" y="4414837"/>
            <a:ext cx="1075095" cy="554553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33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05</a:t>
            </a:r>
            <a:endParaRPr lang="en-US" sz="33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88" name="项标题"/>
          <p:cNvSpPr txBox="1"/>
          <p:nvPr>
            <p:custDataLst>
              <p:tags r:id="rId17"/>
            </p:custDataLst>
          </p:nvPr>
        </p:nvSpPr>
        <p:spPr>
          <a:xfrm>
            <a:off x="5482114" y="4734903"/>
            <a:ext cx="2877638" cy="276233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7619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625" b="1" kern="0" spc="100">
                <a:solidFill>
                  <a:schemeClr val="lt1">
                    <a:lumMod val="100000"/>
                  </a:schemeClr>
                </a:solidFill>
                <a:effectLst/>
                <a:latin typeface="+中文标题" charset="0"/>
                <a:ea typeface="+mj-ea"/>
              </a:rPr>
              <a:t>肝炎病毒的诊断方法</a:t>
            </a:r>
            <a:endParaRPr lang="zh-CN" altLang="en-US" sz="2625" b="1" kern="0" spc="100">
              <a:solidFill>
                <a:schemeClr val="lt1">
                  <a:lumMod val="100000"/>
                </a:schemeClr>
              </a:solidFill>
              <a:effectLst/>
              <a:latin typeface="+中文标题" charset="0"/>
              <a:ea typeface="+mj-ea"/>
            </a:endParaRPr>
          </a:p>
        </p:txBody>
      </p:sp>
      <p:cxnSp>
        <p:nvCxnSpPr>
          <p:cNvPr id="3145749" name="直接箭头连接符 38"/>
          <p:cNvCxnSpPr/>
          <p:nvPr>
            <p:custDataLst>
              <p:tags r:id="rId18"/>
            </p:custDataLst>
          </p:nvPr>
        </p:nvCxnSpPr>
        <p:spPr>
          <a:xfrm>
            <a:off x="5507512" y="5052536"/>
            <a:ext cx="2739232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90" name="序号"/>
          <p:cNvSpPr txBox="1"/>
          <p:nvPr>
            <p:custDataLst>
              <p:tags r:id="rId19"/>
            </p:custDataLst>
          </p:nvPr>
        </p:nvSpPr>
        <p:spPr>
          <a:xfrm>
            <a:off x="5940742" y="5003006"/>
            <a:ext cx="1075095" cy="554553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33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06</a:t>
            </a:r>
            <a:endParaRPr lang="en-US" sz="33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92" name="项标题"/>
          <p:cNvSpPr txBox="1"/>
          <p:nvPr>
            <p:custDataLst>
              <p:tags r:id="rId20"/>
            </p:custDataLst>
          </p:nvPr>
        </p:nvSpPr>
        <p:spPr>
          <a:xfrm>
            <a:off x="5879782" y="5323072"/>
            <a:ext cx="2877638" cy="276233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7619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625" b="1" kern="0" spc="100">
                <a:solidFill>
                  <a:schemeClr val="lt1">
                    <a:lumMod val="100000"/>
                  </a:schemeClr>
                </a:solidFill>
                <a:effectLst/>
                <a:latin typeface="+中文标题" charset="0"/>
                <a:ea typeface="+mj-ea"/>
              </a:rPr>
              <a:t>肝炎病毒的治疗方法</a:t>
            </a:r>
            <a:endParaRPr lang="zh-CN" altLang="en-US" sz="2625" b="1" kern="0" spc="100">
              <a:solidFill>
                <a:schemeClr val="lt1">
                  <a:lumMod val="100000"/>
                </a:schemeClr>
              </a:solidFill>
              <a:effectLst/>
              <a:latin typeface="+中文标题" charset="0"/>
              <a:ea typeface="+mj-ea"/>
            </a:endParaRPr>
          </a:p>
        </p:txBody>
      </p:sp>
      <p:cxnSp>
        <p:nvCxnSpPr>
          <p:cNvPr id="3145751" name="直接箭头连接符 42"/>
          <p:cNvCxnSpPr/>
          <p:nvPr>
            <p:custDataLst>
              <p:tags r:id="rId21"/>
            </p:custDataLst>
          </p:nvPr>
        </p:nvCxnSpPr>
        <p:spPr>
          <a:xfrm>
            <a:off x="5905181" y="5640705"/>
            <a:ext cx="2739232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22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5" name=""/>
        <p:cNvGrpSpPr/>
        <p:nvPr/>
      </p:nvGrpSpPr>
      <p:grpSpPr>
        <a:xfrm>
          <a:off x="0" y="0"/>
          <a:ext cx="0" cy="0"/>
        </a:xfrm>
      </p:grpSpPr>
      <p:sp>
        <p:nvSpPr>
          <p:cNvPr id="104893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747348" y="3442188"/>
            <a:ext cx="6321667" cy="864000"/>
          </a:xfrm>
        </p:spPr>
        <p:txBody>
          <a:bodyPr/>
          <a:lstStyle/>
          <a:p>
            <a:r>
              <a:rPr lang="zh-CN" altLang="en-US" sz="4050">
                <a:solidFill>
                  <a:schemeClr val="lt1">
                    <a:lumMod val="100000"/>
                  </a:schemeClr>
                </a:solidFill>
              </a:rPr>
              <a:t>添加章节标题</a:t>
            </a:r>
            <a:endParaRPr lang="zh-CN" altLang="en-US" sz="4050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93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747348" y="2322881"/>
            <a:ext cx="6321667" cy="918000"/>
          </a:xfrm>
        </p:spPr>
        <p:txBody>
          <a:bodyPr/>
          <a:lstStyle/>
          <a:p>
            <a:r>
              <a:rPr lang="en-US" altLang="zh-CN" sz="4500"/>
              <a:t>PART 01</a:t>
            </a:r>
            <a:endParaRPr lang="en-US" altLang="zh-CN" sz="4500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3" name=""/>
        <p:cNvGrpSpPr/>
        <p:nvPr/>
      </p:nvGrpSpPr>
      <p:grpSpPr>
        <a:xfrm>
          <a:off x="0" y="0"/>
          <a:ext cx="0" cy="0"/>
        </a:xfrm>
      </p:grpSpPr>
      <p:sp>
        <p:nvSpPr>
          <p:cNvPr id="104897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747348" y="3442188"/>
            <a:ext cx="6321667" cy="864000"/>
          </a:xfrm>
        </p:spPr>
        <p:txBody>
          <a:bodyPr/>
          <a:lstStyle/>
          <a:p>
            <a:r>
              <a:rPr lang="zh-CN" altLang="en-US" sz="4050">
                <a:solidFill>
                  <a:schemeClr val="lt1">
                    <a:lumMod val="100000"/>
                  </a:schemeClr>
                </a:solidFill>
              </a:rPr>
              <a:t>肝炎病毒的种类</a:t>
            </a:r>
            <a:endParaRPr lang="zh-CN" altLang="en-US" sz="4050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98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747348" y="2322881"/>
            <a:ext cx="6321667" cy="918000"/>
          </a:xfrm>
        </p:spPr>
        <p:txBody>
          <a:bodyPr/>
          <a:lstStyle/>
          <a:p>
            <a:r>
              <a:rPr lang="en-US" altLang="zh-CN" sz="4500"/>
              <a:t>PART 02</a:t>
            </a:r>
            <a:endParaRPr lang="en-US" altLang="zh-CN" sz="4500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9" name=""/>
        <p:cNvGrpSpPr/>
        <p:nvPr/>
      </p:nvGrpSpPr>
      <p:grpSpPr>
        <a:xfrm>
          <a:off x="0" y="0"/>
          <a:ext cx="0" cy="0"/>
        </a:xfrm>
      </p:grpSpPr>
      <p:sp>
        <p:nvSpPr>
          <p:cNvPr id="104905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甲型肝炎病毒</a:t>
            </a:r>
            <a:endParaRPr lang="zh-CN" altLang="en-US"/>
          </a:p>
        </p:txBody>
      </p:sp>
      <p:sp>
        <p:nvSpPr>
          <p:cNvPr id="1049056" name="矩形 3"/>
          <p:cNvSpPr/>
          <p:nvPr>
            <p:custDataLst>
              <p:tags r:id="rId2"/>
            </p:custDataLst>
          </p:nvPr>
        </p:nvSpPr>
        <p:spPr>
          <a:xfrm>
            <a:off x="1173030" y="1880550"/>
            <a:ext cx="7198656" cy="791472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8" name="矩形 13"/>
          <p:cNvSpPr/>
          <p:nvPr>
            <p:custDataLst>
              <p:tags r:id="rId3"/>
            </p:custDataLst>
          </p:nvPr>
        </p:nvSpPr>
        <p:spPr>
          <a:xfrm>
            <a:off x="772359" y="1880550"/>
            <a:ext cx="195225" cy="791472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0" name="文本框 4"/>
          <p:cNvSpPr txBox="1"/>
          <p:nvPr>
            <p:custDataLst>
              <p:tags r:id="rId4"/>
            </p:custDataLst>
          </p:nvPr>
        </p:nvSpPr>
        <p:spPr>
          <a:xfrm>
            <a:off x="1379145" y="1948934"/>
            <a:ext cx="6887847" cy="6547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15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病毒类型：RNA病毒</a:t>
            </a:r>
            <a:endParaRPr lang="zh-CN" altLang="en-US" sz="15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2" name="矩形 39"/>
          <p:cNvSpPr/>
          <p:nvPr>
            <p:custDataLst>
              <p:tags r:id="rId5"/>
            </p:custDataLst>
          </p:nvPr>
        </p:nvSpPr>
        <p:spPr>
          <a:xfrm>
            <a:off x="1173030" y="2820106"/>
            <a:ext cx="7198656" cy="791472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4" name="矩形 5"/>
          <p:cNvSpPr/>
          <p:nvPr>
            <p:custDataLst>
              <p:tags r:id="rId6"/>
            </p:custDataLst>
          </p:nvPr>
        </p:nvSpPr>
        <p:spPr>
          <a:xfrm>
            <a:off x="772359" y="2820106"/>
            <a:ext cx="195225" cy="791472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6" name="文本框 41"/>
          <p:cNvSpPr txBox="1"/>
          <p:nvPr>
            <p:custDataLst>
              <p:tags r:id="rId7"/>
            </p:custDataLst>
          </p:nvPr>
        </p:nvSpPr>
        <p:spPr>
          <a:xfrm>
            <a:off x="1379145" y="2888490"/>
            <a:ext cx="6887847" cy="6547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15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传播途径：粪-口途径</a:t>
            </a:r>
            <a:endParaRPr lang="zh-CN" altLang="en-US" sz="15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8" name="矩形 12"/>
          <p:cNvSpPr/>
          <p:nvPr>
            <p:custDataLst>
              <p:tags r:id="rId8"/>
            </p:custDataLst>
          </p:nvPr>
        </p:nvSpPr>
        <p:spPr>
          <a:xfrm>
            <a:off x="1173030" y="3759663"/>
            <a:ext cx="7198656" cy="791472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0" name="矩形 17"/>
          <p:cNvSpPr/>
          <p:nvPr>
            <p:custDataLst>
              <p:tags r:id="rId9"/>
            </p:custDataLst>
          </p:nvPr>
        </p:nvSpPr>
        <p:spPr>
          <a:xfrm>
            <a:off x="772359" y="3759663"/>
            <a:ext cx="195225" cy="791472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2" name="文本框 19"/>
          <p:cNvSpPr txBox="1"/>
          <p:nvPr>
            <p:custDataLst>
              <p:tags r:id="rId10"/>
            </p:custDataLst>
          </p:nvPr>
        </p:nvSpPr>
        <p:spPr>
          <a:xfrm>
            <a:off x="1379145" y="3828046"/>
            <a:ext cx="6887847" cy="6547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15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症状：黄疸、乏力、食欲不振等</a:t>
            </a:r>
            <a:endParaRPr lang="zh-CN" altLang="en-US" sz="15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4" name="矩形 49"/>
          <p:cNvSpPr/>
          <p:nvPr>
            <p:custDataLst>
              <p:tags r:id="rId11"/>
            </p:custDataLst>
          </p:nvPr>
        </p:nvSpPr>
        <p:spPr>
          <a:xfrm>
            <a:off x="1173030" y="4698738"/>
            <a:ext cx="7198656" cy="791472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6" name="矩形 26"/>
          <p:cNvSpPr/>
          <p:nvPr>
            <p:custDataLst>
              <p:tags r:id="rId12"/>
            </p:custDataLst>
          </p:nvPr>
        </p:nvSpPr>
        <p:spPr>
          <a:xfrm>
            <a:off x="772359" y="4698738"/>
            <a:ext cx="195225" cy="791472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8" name="文本框 27"/>
          <p:cNvSpPr txBox="1"/>
          <p:nvPr>
            <p:custDataLst>
              <p:tags r:id="rId13"/>
            </p:custDataLst>
          </p:nvPr>
        </p:nvSpPr>
        <p:spPr>
          <a:xfrm>
            <a:off x="1379145" y="4767121"/>
            <a:ext cx="6887847" cy="6547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15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预防措施：接种甲型肝炎疫苗，注意个人卫生，避免食用生食等。</a:t>
            </a:r>
            <a:endParaRPr lang="zh-CN" altLang="en-US" sz="15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7" name=""/>
        <p:cNvGrpSpPr/>
        <p:nvPr/>
      </p:nvGrpSpPr>
      <p:grpSpPr>
        <a:xfrm>
          <a:off x="0" y="0"/>
          <a:ext cx="0" cy="0"/>
        </a:xfrm>
      </p:grpSpPr>
      <p:sp>
        <p:nvSpPr>
          <p:cNvPr id="104911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乙型肝炎病毒</a:t>
            </a:r>
            <a:endParaRPr lang="zh-CN" altLang="en-US"/>
          </a:p>
        </p:txBody>
      </p:sp>
      <p:sp>
        <p:nvSpPr>
          <p:cNvPr id="1049118" name="椭圆 262"/>
          <p:cNvSpPr/>
          <p:nvPr>
            <p:custDataLst>
              <p:tags r:id="rId2"/>
            </p:custDataLst>
          </p:nvPr>
        </p:nvSpPr>
        <p:spPr>
          <a:xfrm>
            <a:off x="1782956" y="3876754"/>
            <a:ext cx="5577702" cy="1459253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120" name="椭圆 263"/>
          <p:cNvSpPr/>
          <p:nvPr>
            <p:custDataLst>
              <p:tags r:id="rId3"/>
            </p:custDataLst>
          </p:nvPr>
        </p:nvSpPr>
        <p:spPr>
          <a:xfrm>
            <a:off x="2429058" y="3937698"/>
            <a:ext cx="4228929" cy="1253156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122" name="椭圆 264"/>
          <p:cNvSpPr/>
          <p:nvPr>
            <p:custDataLst>
              <p:tags r:id="rId4"/>
            </p:custDataLst>
          </p:nvPr>
        </p:nvSpPr>
        <p:spPr>
          <a:xfrm>
            <a:off x="3034037" y="4117061"/>
            <a:ext cx="3018290" cy="89440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124" name="椭圆 265"/>
          <p:cNvSpPr/>
          <p:nvPr>
            <p:custDataLst>
              <p:tags r:id="rId5"/>
            </p:custDataLst>
          </p:nvPr>
        </p:nvSpPr>
        <p:spPr>
          <a:xfrm>
            <a:off x="3545370" y="4268677"/>
            <a:ext cx="1995434" cy="591306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126" name="椭圆 266"/>
          <p:cNvSpPr/>
          <p:nvPr>
            <p:custDataLst>
              <p:tags r:id="rId6"/>
            </p:custDataLst>
          </p:nvPr>
        </p:nvSpPr>
        <p:spPr>
          <a:xfrm>
            <a:off x="4069585" y="4423762"/>
            <a:ext cx="1147783" cy="34012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53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128304" y="4367277"/>
            <a:ext cx="0" cy="64249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28" name="椭圆 268"/>
          <p:cNvSpPr/>
          <p:nvPr>
            <p:custDataLst>
              <p:tags r:id="rId8"/>
            </p:custDataLst>
          </p:nvPr>
        </p:nvSpPr>
        <p:spPr>
          <a:xfrm flipV="1">
            <a:off x="2058937" y="4226066"/>
            <a:ext cx="132579" cy="132573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130" name="椭圆 269"/>
          <p:cNvSpPr/>
          <p:nvPr>
            <p:custDataLst>
              <p:tags r:id="rId9"/>
            </p:custDataLst>
          </p:nvPr>
        </p:nvSpPr>
        <p:spPr>
          <a:xfrm flipV="1">
            <a:off x="2090647" y="4258272"/>
            <a:ext cx="68693" cy="68690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132" name="椭圆 270"/>
          <p:cNvSpPr/>
          <p:nvPr>
            <p:custDataLst>
              <p:tags r:id="rId10"/>
            </p:custDataLst>
          </p:nvPr>
        </p:nvSpPr>
        <p:spPr>
          <a:xfrm flipV="1">
            <a:off x="5856278" y="3608700"/>
            <a:ext cx="79811" cy="79808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55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5896412" y="3695904"/>
            <a:ext cx="0" cy="145925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34" name="椭圆 272"/>
          <p:cNvSpPr/>
          <p:nvPr>
            <p:custDataLst>
              <p:tags r:id="rId12"/>
            </p:custDataLst>
          </p:nvPr>
        </p:nvSpPr>
        <p:spPr>
          <a:xfrm flipV="1">
            <a:off x="2992912" y="3513569"/>
            <a:ext cx="293873" cy="293864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57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3139078" y="3831666"/>
            <a:ext cx="0" cy="771066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59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5358819" y="3594827"/>
            <a:ext cx="0" cy="64249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36" name="椭圆 275"/>
          <p:cNvSpPr/>
          <p:nvPr>
            <p:custDataLst>
              <p:tags r:id="rId15"/>
            </p:custDataLst>
          </p:nvPr>
        </p:nvSpPr>
        <p:spPr>
          <a:xfrm flipV="1">
            <a:off x="5289451" y="3453616"/>
            <a:ext cx="132579" cy="132573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138" name="椭圆 276"/>
          <p:cNvSpPr/>
          <p:nvPr>
            <p:custDataLst>
              <p:tags r:id="rId16"/>
            </p:custDataLst>
          </p:nvPr>
        </p:nvSpPr>
        <p:spPr>
          <a:xfrm flipV="1">
            <a:off x="5321162" y="3485822"/>
            <a:ext cx="68693" cy="68690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140" name="椭圆 277"/>
          <p:cNvSpPr/>
          <p:nvPr>
            <p:custDataLst>
              <p:tags r:id="rId17"/>
            </p:custDataLst>
          </p:nvPr>
        </p:nvSpPr>
        <p:spPr>
          <a:xfrm flipV="1">
            <a:off x="2802153" y="4106160"/>
            <a:ext cx="79811" cy="79808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61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2842287" y="4193364"/>
            <a:ext cx="0" cy="84377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42" name="椭圆 279"/>
          <p:cNvSpPr/>
          <p:nvPr>
            <p:custDataLst>
              <p:tags r:id="rId19"/>
            </p:custDataLst>
          </p:nvPr>
        </p:nvSpPr>
        <p:spPr>
          <a:xfrm flipV="1">
            <a:off x="6419141" y="4285028"/>
            <a:ext cx="200177" cy="20017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63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6518236" y="4507002"/>
            <a:ext cx="0" cy="31303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44" name="椭圆 281"/>
          <p:cNvSpPr/>
          <p:nvPr>
            <p:custDataLst>
              <p:tags r:id="rId21"/>
            </p:custDataLst>
          </p:nvPr>
        </p:nvSpPr>
        <p:spPr>
          <a:xfrm flipV="1">
            <a:off x="3704913" y="4521370"/>
            <a:ext cx="247956" cy="247947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65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3826801" y="4808748"/>
            <a:ext cx="0" cy="54775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46" name="图形 15"/>
          <p:cNvSpPr/>
          <p:nvPr>
            <p:custDataLst>
              <p:tags r:id="rId23"/>
            </p:custDataLst>
          </p:nvPr>
        </p:nvSpPr>
        <p:spPr>
          <a:xfrm>
            <a:off x="3755948" y="4574387"/>
            <a:ext cx="141781" cy="13815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8" name="图形 19"/>
          <p:cNvSpPr/>
          <p:nvPr>
            <p:custDataLst>
              <p:tags r:id="rId24"/>
            </p:custDataLst>
          </p:nvPr>
        </p:nvSpPr>
        <p:spPr>
          <a:xfrm>
            <a:off x="6470671" y="4341017"/>
            <a:ext cx="97099" cy="87438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0" name="图形 27"/>
          <p:cNvSpPr/>
          <p:nvPr>
            <p:custDataLst>
              <p:tags r:id="rId25"/>
            </p:custDataLst>
          </p:nvPr>
        </p:nvSpPr>
        <p:spPr>
          <a:xfrm>
            <a:off x="3071198" y="3607710"/>
            <a:ext cx="137313" cy="105609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2" name="任意多边形: 形状 286"/>
          <p:cNvSpPr/>
          <p:nvPr>
            <p:custDataLst>
              <p:tags r:id="rId26"/>
            </p:custDataLst>
          </p:nvPr>
        </p:nvSpPr>
        <p:spPr>
          <a:xfrm>
            <a:off x="4062648" y="3569062"/>
            <a:ext cx="1018287" cy="1018292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4" name="正文"/>
          <p:cNvSpPr txBox="1"/>
          <p:nvPr>
            <p:custDataLst>
              <p:tags r:id="rId27"/>
            </p:custDataLst>
          </p:nvPr>
        </p:nvSpPr>
        <p:spPr>
          <a:xfrm>
            <a:off x="413951" y="3624060"/>
            <a:ext cx="1636122" cy="61323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9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乙型肝炎病毒（HBV）是一种DNA病毒，主要通过血液、母婴和性传播</a:t>
            </a:r>
            <a:endParaRPr lang="zh-CN" altLang="en-US" sz="9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6" name="正文"/>
          <p:cNvSpPr txBox="1"/>
          <p:nvPr>
            <p:custDataLst>
              <p:tags r:id="rId28"/>
            </p:custDataLst>
          </p:nvPr>
        </p:nvSpPr>
        <p:spPr>
          <a:xfrm>
            <a:off x="7093981" y="3624060"/>
            <a:ext cx="1636122" cy="61323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9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乙型肝炎病毒携带者需要进行定期检查和治疗，以预防肝硬化和肝癌的发生</a:t>
            </a:r>
            <a:endParaRPr lang="zh-CN" altLang="en-US" sz="9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8" name="正文"/>
          <p:cNvSpPr txBox="1"/>
          <p:nvPr>
            <p:custDataLst>
              <p:tags r:id="rId29"/>
            </p:custDataLst>
          </p:nvPr>
        </p:nvSpPr>
        <p:spPr>
          <a:xfrm>
            <a:off x="5307784" y="2014254"/>
            <a:ext cx="1636122" cy="61323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9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HBV疫苗可以有效预防HBV感染</a:t>
            </a:r>
            <a:endParaRPr lang="zh-CN" altLang="en-US" sz="9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0" name="正文"/>
          <p:cNvSpPr txBox="1"/>
          <p:nvPr>
            <p:custDataLst>
              <p:tags r:id="rId30"/>
            </p:custDataLst>
          </p:nvPr>
        </p:nvSpPr>
        <p:spPr>
          <a:xfrm>
            <a:off x="2200148" y="2014254"/>
            <a:ext cx="1636122" cy="61323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9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HBV感染可导致急性和慢性肝炎，严重者可发展为肝硬化和肝癌</a:t>
            </a:r>
            <a:endParaRPr lang="zh-CN" altLang="en-US" sz="9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5" name=""/>
        <p:cNvGrpSpPr/>
        <p:nvPr/>
      </p:nvGrpSpPr>
      <p:grpSpPr>
        <a:xfrm>
          <a:off x="0" y="0"/>
          <a:ext cx="0" cy="0"/>
        </a:xfrm>
      </p:grpSpPr>
      <p:sp>
        <p:nvSpPr>
          <p:cNvPr id="104919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丙型肝炎病毒</a:t>
            </a:r>
            <a:endParaRPr lang="zh-CN" altLang="en-US"/>
          </a:p>
        </p:txBody>
      </p:sp>
      <p:sp>
        <p:nvSpPr>
          <p:cNvPr id="1049200" name="圆角矩形 26"/>
          <p:cNvSpPr/>
          <p:nvPr>
            <p:custDataLst>
              <p:tags r:id="rId2"/>
            </p:custDataLst>
          </p:nvPr>
        </p:nvSpPr>
        <p:spPr>
          <a:xfrm>
            <a:off x="413951" y="2168667"/>
            <a:ext cx="1965639" cy="303356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02" name="圆角矩形 28"/>
          <p:cNvSpPr/>
          <p:nvPr>
            <p:custDataLst>
              <p:tags r:id="rId3"/>
            </p:custDataLst>
          </p:nvPr>
        </p:nvSpPr>
        <p:spPr>
          <a:xfrm>
            <a:off x="415877" y="2168667"/>
            <a:ext cx="1961928" cy="161196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204" name="文本框 31"/>
          <p:cNvSpPr txBox="1"/>
          <p:nvPr>
            <p:custDataLst>
              <p:tags r:id="rId4"/>
            </p:custDataLst>
          </p:nvPr>
        </p:nvSpPr>
        <p:spPr>
          <a:xfrm>
            <a:off x="531445" y="2487924"/>
            <a:ext cx="1730739" cy="2581571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15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丙型肝炎病毒（HCV）是一种单链RNA病毒，属于肝炎病毒科</a:t>
            </a:r>
            <a:endParaRPr lang="zh-CN" altLang="en-US" sz="15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6" name="圆角矩形 29"/>
          <p:cNvSpPr/>
          <p:nvPr>
            <p:custDataLst>
              <p:tags r:id="rId5"/>
            </p:custDataLst>
          </p:nvPr>
        </p:nvSpPr>
        <p:spPr>
          <a:xfrm>
            <a:off x="2530776" y="2168667"/>
            <a:ext cx="1965639" cy="303356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08" name="圆角矩形 32"/>
          <p:cNvSpPr/>
          <p:nvPr>
            <p:custDataLst>
              <p:tags r:id="rId6"/>
            </p:custDataLst>
          </p:nvPr>
        </p:nvSpPr>
        <p:spPr>
          <a:xfrm>
            <a:off x="2532702" y="2168667"/>
            <a:ext cx="1961928" cy="161196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210" name="文本框 34"/>
          <p:cNvSpPr txBox="1"/>
          <p:nvPr>
            <p:custDataLst>
              <p:tags r:id="rId7"/>
            </p:custDataLst>
          </p:nvPr>
        </p:nvSpPr>
        <p:spPr>
          <a:xfrm>
            <a:off x="2650196" y="2487924"/>
            <a:ext cx="1728618" cy="258258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15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HCV主要通过血液传播，如输血、吸毒等</a:t>
            </a:r>
            <a:endParaRPr lang="zh-CN" altLang="en-US" sz="15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2" name="圆角矩形 3"/>
          <p:cNvSpPr/>
          <p:nvPr>
            <p:custDataLst>
              <p:tags r:id="rId8"/>
            </p:custDataLst>
          </p:nvPr>
        </p:nvSpPr>
        <p:spPr>
          <a:xfrm>
            <a:off x="4647601" y="2168667"/>
            <a:ext cx="1965639" cy="303356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14" name="圆角矩形 4"/>
          <p:cNvSpPr/>
          <p:nvPr>
            <p:custDataLst>
              <p:tags r:id="rId9"/>
            </p:custDataLst>
          </p:nvPr>
        </p:nvSpPr>
        <p:spPr>
          <a:xfrm>
            <a:off x="4649527" y="2168667"/>
            <a:ext cx="1961928" cy="161196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216" name="文本框 5"/>
          <p:cNvSpPr txBox="1"/>
          <p:nvPr>
            <p:custDataLst>
              <p:tags r:id="rId10"/>
            </p:custDataLst>
          </p:nvPr>
        </p:nvSpPr>
        <p:spPr>
          <a:xfrm>
            <a:off x="4766540" y="2487924"/>
            <a:ext cx="1728618" cy="258258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15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HCV感染可导致慢性肝炎，部分患者可发展为肝硬化和肝癌</a:t>
            </a:r>
            <a:endParaRPr lang="zh-CN" altLang="en-US" sz="15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8" name="圆角矩形 8"/>
          <p:cNvSpPr/>
          <p:nvPr>
            <p:custDataLst>
              <p:tags r:id="rId11"/>
            </p:custDataLst>
          </p:nvPr>
        </p:nvSpPr>
        <p:spPr>
          <a:xfrm>
            <a:off x="6764425" y="2168667"/>
            <a:ext cx="1965639" cy="303356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20" name="圆角矩形 9"/>
          <p:cNvSpPr/>
          <p:nvPr>
            <p:custDataLst>
              <p:tags r:id="rId12"/>
            </p:custDataLst>
          </p:nvPr>
        </p:nvSpPr>
        <p:spPr>
          <a:xfrm>
            <a:off x="6766352" y="2168667"/>
            <a:ext cx="1961928" cy="161196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222" name="文本框 10"/>
          <p:cNvSpPr txBox="1"/>
          <p:nvPr>
            <p:custDataLst>
              <p:tags r:id="rId13"/>
            </p:custDataLst>
          </p:nvPr>
        </p:nvSpPr>
        <p:spPr>
          <a:xfrm>
            <a:off x="6883365" y="2487924"/>
            <a:ext cx="1728618" cy="258258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15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目前尚无有效的预防HCV感染的疫苗，但抗病毒药物治疗可有效控制病情</a:t>
            </a:r>
            <a:endParaRPr lang="zh-CN" altLang="en-US" sz="15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3" name=""/>
        <p:cNvGrpSpPr/>
        <p:nvPr/>
      </p:nvGrpSpPr>
      <p:grpSpPr>
        <a:xfrm>
          <a:off x="0" y="0"/>
          <a:ext cx="0" cy="0"/>
        </a:xfrm>
      </p:grpSpPr>
      <p:sp>
        <p:nvSpPr>
          <p:cNvPr id="104926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丁型肝炎病毒</a:t>
            </a:r>
            <a:endParaRPr lang="zh-CN" altLang="en-US"/>
          </a:p>
        </p:txBody>
      </p:sp>
      <p:sp>
        <p:nvSpPr>
          <p:cNvPr id="1049262" name="矩形 3"/>
          <p:cNvSpPr/>
          <p:nvPr>
            <p:custDataLst>
              <p:tags r:id="rId2"/>
            </p:custDataLst>
          </p:nvPr>
        </p:nvSpPr>
        <p:spPr>
          <a:xfrm>
            <a:off x="1173030" y="1880550"/>
            <a:ext cx="7198656" cy="791472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4" name="矩形 13"/>
          <p:cNvSpPr/>
          <p:nvPr>
            <p:custDataLst>
              <p:tags r:id="rId3"/>
            </p:custDataLst>
          </p:nvPr>
        </p:nvSpPr>
        <p:spPr>
          <a:xfrm>
            <a:off x="772359" y="1880550"/>
            <a:ext cx="195225" cy="791472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6" name="文本框 4"/>
          <p:cNvSpPr txBox="1"/>
          <p:nvPr>
            <p:custDataLst>
              <p:tags r:id="rId4"/>
            </p:custDataLst>
          </p:nvPr>
        </p:nvSpPr>
        <p:spPr>
          <a:xfrm>
            <a:off x="1379145" y="1948934"/>
            <a:ext cx="6887847" cy="6547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15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丁型肝炎病毒（HDV）是一种RNA病毒，主要通过血液传播</a:t>
            </a:r>
            <a:endParaRPr lang="zh-CN" altLang="en-US" sz="15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8" name="矩形 39"/>
          <p:cNvSpPr/>
          <p:nvPr>
            <p:custDataLst>
              <p:tags r:id="rId5"/>
            </p:custDataLst>
          </p:nvPr>
        </p:nvSpPr>
        <p:spPr>
          <a:xfrm>
            <a:off x="1173030" y="2820106"/>
            <a:ext cx="7198656" cy="791472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0" name="矩形 5"/>
          <p:cNvSpPr/>
          <p:nvPr>
            <p:custDataLst>
              <p:tags r:id="rId6"/>
            </p:custDataLst>
          </p:nvPr>
        </p:nvSpPr>
        <p:spPr>
          <a:xfrm>
            <a:off x="772359" y="2820106"/>
            <a:ext cx="195225" cy="791472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2" name="文本框 41"/>
          <p:cNvSpPr txBox="1"/>
          <p:nvPr>
            <p:custDataLst>
              <p:tags r:id="rId7"/>
            </p:custDataLst>
          </p:nvPr>
        </p:nvSpPr>
        <p:spPr>
          <a:xfrm>
            <a:off x="1379145" y="2888490"/>
            <a:ext cx="6887847" cy="6547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15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HDV与乙型肝炎病毒（HBV）共同感染，可导致严重的肝病</a:t>
            </a:r>
            <a:endParaRPr lang="zh-CN" altLang="en-US" sz="15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4" name="矩形 12"/>
          <p:cNvSpPr/>
          <p:nvPr>
            <p:custDataLst>
              <p:tags r:id="rId8"/>
            </p:custDataLst>
          </p:nvPr>
        </p:nvSpPr>
        <p:spPr>
          <a:xfrm>
            <a:off x="1173030" y="3759663"/>
            <a:ext cx="7198656" cy="791472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6" name="矩形 17"/>
          <p:cNvSpPr/>
          <p:nvPr>
            <p:custDataLst>
              <p:tags r:id="rId9"/>
            </p:custDataLst>
          </p:nvPr>
        </p:nvSpPr>
        <p:spPr>
          <a:xfrm>
            <a:off x="772359" y="3759663"/>
            <a:ext cx="195225" cy="791472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8" name="文本框 19"/>
          <p:cNvSpPr txBox="1"/>
          <p:nvPr>
            <p:custDataLst>
              <p:tags r:id="rId10"/>
            </p:custDataLst>
          </p:nvPr>
        </p:nvSpPr>
        <p:spPr>
          <a:xfrm>
            <a:off x="1379145" y="3828046"/>
            <a:ext cx="6887847" cy="6547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15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HDV感染可导致慢性肝炎、肝硬化和肝癌</a:t>
            </a:r>
            <a:endParaRPr lang="zh-CN" altLang="en-US" sz="15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0" name="矩形 49"/>
          <p:cNvSpPr/>
          <p:nvPr>
            <p:custDataLst>
              <p:tags r:id="rId11"/>
            </p:custDataLst>
          </p:nvPr>
        </p:nvSpPr>
        <p:spPr>
          <a:xfrm>
            <a:off x="1173030" y="4698738"/>
            <a:ext cx="7198656" cy="791472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2" name="矩形 26"/>
          <p:cNvSpPr/>
          <p:nvPr>
            <p:custDataLst>
              <p:tags r:id="rId12"/>
            </p:custDataLst>
          </p:nvPr>
        </p:nvSpPr>
        <p:spPr>
          <a:xfrm>
            <a:off x="772359" y="4698738"/>
            <a:ext cx="195225" cy="791472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4" name="文本框 27"/>
          <p:cNvSpPr txBox="1"/>
          <p:nvPr>
            <p:custDataLst>
              <p:tags r:id="rId13"/>
            </p:custDataLst>
          </p:nvPr>
        </p:nvSpPr>
        <p:spPr>
          <a:xfrm>
            <a:off x="1379145" y="4767121"/>
            <a:ext cx="6887847" cy="6547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15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目前尚无有效的HDV疫苗，预防措施主要是避免血液传播和注射疫苗</a:t>
            </a:r>
            <a:endParaRPr lang="zh-CN" altLang="en-US" sz="15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1" name=""/>
        <p:cNvGrpSpPr/>
        <p:nvPr/>
      </p:nvGrpSpPr>
      <p:grpSpPr>
        <a:xfrm>
          <a:off x="0" y="0"/>
          <a:ext cx="0" cy="0"/>
        </a:xfrm>
      </p:grpSpPr>
      <p:sp>
        <p:nvSpPr>
          <p:cNvPr id="104932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戊型肝炎病毒</a:t>
            </a:r>
            <a:endParaRPr lang="zh-CN" altLang="en-US"/>
          </a:p>
        </p:txBody>
      </p:sp>
      <p:sp>
        <p:nvSpPr>
          <p:cNvPr id="1049324" name="矩形 3"/>
          <p:cNvSpPr/>
          <p:nvPr>
            <p:custDataLst>
              <p:tags r:id="rId2"/>
            </p:custDataLst>
          </p:nvPr>
        </p:nvSpPr>
        <p:spPr>
          <a:xfrm>
            <a:off x="1173030" y="1880550"/>
            <a:ext cx="7198656" cy="791472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6" name="矩形 13"/>
          <p:cNvSpPr/>
          <p:nvPr>
            <p:custDataLst>
              <p:tags r:id="rId3"/>
            </p:custDataLst>
          </p:nvPr>
        </p:nvSpPr>
        <p:spPr>
          <a:xfrm>
            <a:off x="772359" y="1880550"/>
            <a:ext cx="195225" cy="791472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8" name="文本框 4"/>
          <p:cNvSpPr txBox="1"/>
          <p:nvPr>
            <p:custDataLst>
              <p:tags r:id="rId4"/>
            </p:custDataLst>
          </p:nvPr>
        </p:nvSpPr>
        <p:spPr>
          <a:xfrm>
            <a:off x="1379145" y="1948934"/>
            <a:ext cx="6887847" cy="6547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15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发现时间：1983年</a:t>
            </a:r>
            <a:endParaRPr lang="zh-CN" altLang="en-US" sz="15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0" name="矩形 39"/>
          <p:cNvSpPr/>
          <p:nvPr>
            <p:custDataLst>
              <p:tags r:id="rId5"/>
            </p:custDataLst>
          </p:nvPr>
        </p:nvSpPr>
        <p:spPr>
          <a:xfrm>
            <a:off x="1173030" y="2820106"/>
            <a:ext cx="7198656" cy="791472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2" name="矩形 5"/>
          <p:cNvSpPr/>
          <p:nvPr>
            <p:custDataLst>
              <p:tags r:id="rId6"/>
            </p:custDataLst>
          </p:nvPr>
        </p:nvSpPr>
        <p:spPr>
          <a:xfrm>
            <a:off x="772359" y="2820106"/>
            <a:ext cx="195225" cy="791472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4" name="文本框 41"/>
          <p:cNvSpPr txBox="1"/>
          <p:nvPr>
            <p:custDataLst>
              <p:tags r:id="rId7"/>
            </p:custDataLst>
          </p:nvPr>
        </p:nvSpPr>
        <p:spPr>
          <a:xfrm>
            <a:off x="1379145" y="2888490"/>
            <a:ext cx="6887847" cy="6547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15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传播途径：主要通过食物和水传播</a:t>
            </a:r>
            <a:endParaRPr lang="zh-CN" altLang="en-US" sz="15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6" name="矩形 12"/>
          <p:cNvSpPr/>
          <p:nvPr>
            <p:custDataLst>
              <p:tags r:id="rId8"/>
            </p:custDataLst>
          </p:nvPr>
        </p:nvSpPr>
        <p:spPr>
          <a:xfrm>
            <a:off x="1173030" y="3759663"/>
            <a:ext cx="7198656" cy="791472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8" name="矩形 17"/>
          <p:cNvSpPr/>
          <p:nvPr>
            <p:custDataLst>
              <p:tags r:id="rId9"/>
            </p:custDataLst>
          </p:nvPr>
        </p:nvSpPr>
        <p:spPr>
          <a:xfrm>
            <a:off x="772359" y="3759663"/>
            <a:ext cx="195225" cy="791472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0" name="文本框 19"/>
          <p:cNvSpPr txBox="1"/>
          <p:nvPr>
            <p:custDataLst>
              <p:tags r:id="rId10"/>
            </p:custDataLst>
          </p:nvPr>
        </p:nvSpPr>
        <p:spPr>
          <a:xfrm>
            <a:off x="1379145" y="3828046"/>
            <a:ext cx="6887847" cy="6547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15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症状：急性肝炎，可导致肝衰竭</a:t>
            </a:r>
            <a:endParaRPr lang="zh-CN" altLang="en-US" sz="15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42" name="矩形 49"/>
          <p:cNvSpPr/>
          <p:nvPr>
            <p:custDataLst>
              <p:tags r:id="rId11"/>
            </p:custDataLst>
          </p:nvPr>
        </p:nvSpPr>
        <p:spPr>
          <a:xfrm>
            <a:off x="1173030" y="4698738"/>
            <a:ext cx="7198656" cy="791472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4" name="矩形 26"/>
          <p:cNvSpPr/>
          <p:nvPr>
            <p:custDataLst>
              <p:tags r:id="rId12"/>
            </p:custDataLst>
          </p:nvPr>
        </p:nvSpPr>
        <p:spPr>
          <a:xfrm>
            <a:off x="772359" y="4698738"/>
            <a:ext cx="195225" cy="791472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6" name="文本框 27"/>
          <p:cNvSpPr txBox="1"/>
          <p:nvPr>
            <p:custDataLst>
              <p:tags r:id="rId13"/>
            </p:custDataLst>
          </p:nvPr>
        </p:nvSpPr>
        <p:spPr>
          <a:xfrm>
            <a:off x="1379145" y="4767121"/>
            <a:ext cx="6887847" cy="6547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15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治疗方法：目前尚无特效药，主要通过支持治疗和预防措施</a:t>
            </a:r>
            <a:endParaRPr lang="zh-CN" altLang="en-US" sz="15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9" name=""/>
        <p:cNvGrpSpPr/>
        <p:nvPr/>
      </p:nvGrpSpPr>
      <p:grpSpPr>
        <a:xfrm>
          <a:off x="0" y="0"/>
          <a:ext cx="0" cy="0"/>
        </a:xfrm>
      </p:grpSpPr>
      <p:sp>
        <p:nvSpPr>
          <p:cNvPr id="104938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747348" y="3442188"/>
            <a:ext cx="6321667" cy="864000"/>
          </a:xfrm>
        </p:spPr>
        <p:txBody>
          <a:bodyPr/>
          <a:lstStyle/>
          <a:p>
            <a:r>
              <a:rPr lang="zh-CN" altLang="en-US" sz="4050">
                <a:solidFill>
                  <a:schemeClr val="lt1">
                    <a:lumMod val="100000"/>
                  </a:schemeClr>
                </a:solidFill>
              </a:rPr>
              <a:t>肝炎病毒的传播方式</a:t>
            </a:r>
            <a:endParaRPr lang="zh-CN" altLang="en-US" sz="4050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938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747348" y="2322881"/>
            <a:ext cx="6321667" cy="918000"/>
          </a:xfrm>
        </p:spPr>
        <p:txBody>
          <a:bodyPr/>
          <a:lstStyle/>
          <a:p>
            <a:r>
              <a:rPr lang="en-US" altLang="zh-CN" sz="4500"/>
              <a:t>PART 03</a:t>
            </a:r>
            <a:endParaRPr lang="en-US" altLang="zh-CN" sz="4500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7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5" name=""/>
        <p:cNvGrpSpPr/>
        <p:nvPr/>
      </p:nvGrpSpPr>
      <p:grpSpPr>
        <a:xfrm>
          <a:off x="0" y="0"/>
          <a:ext cx="0" cy="0"/>
        </a:xfrm>
      </p:grpSpPr>
      <p:sp>
        <p:nvSpPr>
          <p:cNvPr id="104946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血液传播</a:t>
            </a:r>
            <a:endParaRPr lang="zh-CN" altLang="en-US"/>
          </a:p>
        </p:txBody>
      </p:sp>
      <p:sp>
        <p:nvSpPr>
          <p:cNvPr id="1049462" name="椭圆 262"/>
          <p:cNvSpPr/>
          <p:nvPr>
            <p:custDataLst>
              <p:tags r:id="rId2"/>
            </p:custDataLst>
          </p:nvPr>
        </p:nvSpPr>
        <p:spPr>
          <a:xfrm>
            <a:off x="1782956" y="3876754"/>
            <a:ext cx="5577702" cy="1459253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464" name="椭圆 263"/>
          <p:cNvSpPr/>
          <p:nvPr>
            <p:custDataLst>
              <p:tags r:id="rId3"/>
            </p:custDataLst>
          </p:nvPr>
        </p:nvSpPr>
        <p:spPr>
          <a:xfrm>
            <a:off x="2429058" y="3937698"/>
            <a:ext cx="4228929" cy="1253156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466" name="椭圆 264"/>
          <p:cNvSpPr/>
          <p:nvPr>
            <p:custDataLst>
              <p:tags r:id="rId4"/>
            </p:custDataLst>
          </p:nvPr>
        </p:nvSpPr>
        <p:spPr>
          <a:xfrm>
            <a:off x="3034037" y="4117061"/>
            <a:ext cx="3018290" cy="89440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468" name="椭圆 265"/>
          <p:cNvSpPr/>
          <p:nvPr>
            <p:custDataLst>
              <p:tags r:id="rId5"/>
            </p:custDataLst>
          </p:nvPr>
        </p:nvSpPr>
        <p:spPr>
          <a:xfrm>
            <a:off x="3545370" y="4268677"/>
            <a:ext cx="1995434" cy="591306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470" name="椭圆 266"/>
          <p:cNvSpPr/>
          <p:nvPr>
            <p:custDataLst>
              <p:tags r:id="rId6"/>
            </p:custDataLst>
          </p:nvPr>
        </p:nvSpPr>
        <p:spPr>
          <a:xfrm>
            <a:off x="4069585" y="4423762"/>
            <a:ext cx="1147783" cy="34012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67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128304" y="4367277"/>
            <a:ext cx="0" cy="64249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72" name="椭圆 268"/>
          <p:cNvSpPr/>
          <p:nvPr>
            <p:custDataLst>
              <p:tags r:id="rId8"/>
            </p:custDataLst>
          </p:nvPr>
        </p:nvSpPr>
        <p:spPr>
          <a:xfrm flipV="1">
            <a:off x="2058937" y="4226066"/>
            <a:ext cx="132579" cy="132573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474" name="椭圆 269"/>
          <p:cNvSpPr/>
          <p:nvPr>
            <p:custDataLst>
              <p:tags r:id="rId9"/>
            </p:custDataLst>
          </p:nvPr>
        </p:nvSpPr>
        <p:spPr>
          <a:xfrm flipV="1">
            <a:off x="2090647" y="4258272"/>
            <a:ext cx="68693" cy="68690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476" name="椭圆 270"/>
          <p:cNvSpPr/>
          <p:nvPr>
            <p:custDataLst>
              <p:tags r:id="rId10"/>
            </p:custDataLst>
          </p:nvPr>
        </p:nvSpPr>
        <p:spPr>
          <a:xfrm flipV="1">
            <a:off x="5856278" y="3608700"/>
            <a:ext cx="79811" cy="79808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69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5896412" y="3695904"/>
            <a:ext cx="0" cy="145925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78" name="椭圆 272"/>
          <p:cNvSpPr/>
          <p:nvPr>
            <p:custDataLst>
              <p:tags r:id="rId12"/>
            </p:custDataLst>
          </p:nvPr>
        </p:nvSpPr>
        <p:spPr>
          <a:xfrm flipV="1">
            <a:off x="2992912" y="3513569"/>
            <a:ext cx="293873" cy="293864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71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3139078" y="3831666"/>
            <a:ext cx="0" cy="771066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73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5358819" y="3594827"/>
            <a:ext cx="0" cy="64249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80" name="椭圆 275"/>
          <p:cNvSpPr/>
          <p:nvPr>
            <p:custDataLst>
              <p:tags r:id="rId15"/>
            </p:custDataLst>
          </p:nvPr>
        </p:nvSpPr>
        <p:spPr>
          <a:xfrm flipV="1">
            <a:off x="5289451" y="3453616"/>
            <a:ext cx="132579" cy="132573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482" name="椭圆 276"/>
          <p:cNvSpPr/>
          <p:nvPr>
            <p:custDataLst>
              <p:tags r:id="rId16"/>
            </p:custDataLst>
          </p:nvPr>
        </p:nvSpPr>
        <p:spPr>
          <a:xfrm flipV="1">
            <a:off x="5321162" y="3485822"/>
            <a:ext cx="68693" cy="68690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484" name="椭圆 277"/>
          <p:cNvSpPr/>
          <p:nvPr>
            <p:custDataLst>
              <p:tags r:id="rId17"/>
            </p:custDataLst>
          </p:nvPr>
        </p:nvSpPr>
        <p:spPr>
          <a:xfrm flipV="1">
            <a:off x="2802153" y="4106160"/>
            <a:ext cx="79811" cy="79808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75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2842287" y="4193364"/>
            <a:ext cx="0" cy="84377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86" name="椭圆 279"/>
          <p:cNvSpPr/>
          <p:nvPr>
            <p:custDataLst>
              <p:tags r:id="rId19"/>
            </p:custDataLst>
          </p:nvPr>
        </p:nvSpPr>
        <p:spPr>
          <a:xfrm flipV="1">
            <a:off x="6419141" y="4285028"/>
            <a:ext cx="200177" cy="20017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77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6518236" y="4507002"/>
            <a:ext cx="0" cy="31303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88" name="椭圆 281"/>
          <p:cNvSpPr/>
          <p:nvPr>
            <p:custDataLst>
              <p:tags r:id="rId21"/>
            </p:custDataLst>
          </p:nvPr>
        </p:nvSpPr>
        <p:spPr>
          <a:xfrm flipV="1">
            <a:off x="3704913" y="4521370"/>
            <a:ext cx="247956" cy="247947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79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3826801" y="4808748"/>
            <a:ext cx="0" cy="54775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90" name="图形 15"/>
          <p:cNvSpPr/>
          <p:nvPr>
            <p:custDataLst>
              <p:tags r:id="rId23"/>
            </p:custDataLst>
          </p:nvPr>
        </p:nvSpPr>
        <p:spPr>
          <a:xfrm>
            <a:off x="3755948" y="4574387"/>
            <a:ext cx="141781" cy="13815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92" name="图形 19"/>
          <p:cNvSpPr/>
          <p:nvPr>
            <p:custDataLst>
              <p:tags r:id="rId24"/>
            </p:custDataLst>
          </p:nvPr>
        </p:nvSpPr>
        <p:spPr>
          <a:xfrm>
            <a:off x="6470671" y="4341017"/>
            <a:ext cx="97099" cy="87438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94" name="图形 27"/>
          <p:cNvSpPr/>
          <p:nvPr>
            <p:custDataLst>
              <p:tags r:id="rId25"/>
            </p:custDataLst>
          </p:nvPr>
        </p:nvSpPr>
        <p:spPr>
          <a:xfrm>
            <a:off x="3071198" y="3607710"/>
            <a:ext cx="137313" cy="105609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96" name="任意多边形: 形状 286"/>
          <p:cNvSpPr/>
          <p:nvPr>
            <p:custDataLst>
              <p:tags r:id="rId26"/>
            </p:custDataLst>
          </p:nvPr>
        </p:nvSpPr>
        <p:spPr>
          <a:xfrm>
            <a:off x="4062648" y="3569062"/>
            <a:ext cx="1018287" cy="1018292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98" name="正文"/>
          <p:cNvSpPr txBox="1"/>
          <p:nvPr>
            <p:custDataLst>
              <p:tags r:id="rId27"/>
            </p:custDataLst>
          </p:nvPr>
        </p:nvSpPr>
        <p:spPr>
          <a:xfrm>
            <a:off x="413951" y="3624060"/>
            <a:ext cx="1636122" cy="61323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9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血液传播是肝炎病毒最主要的传播方式之一</a:t>
            </a:r>
            <a:endParaRPr lang="zh-CN" altLang="en-US" sz="9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00" name="正文"/>
          <p:cNvSpPr txBox="1"/>
          <p:nvPr>
            <p:custDataLst>
              <p:tags r:id="rId28"/>
            </p:custDataLst>
          </p:nvPr>
        </p:nvSpPr>
        <p:spPr>
          <a:xfrm>
            <a:off x="7093981" y="3624060"/>
            <a:ext cx="1636122" cy="61323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9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血液传播的肝炎病毒感染后，可能会导致急性肝炎、慢性肝炎、肝硬化等疾病</a:t>
            </a:r>
            <a:endParaRPr lang="zh-CN" altLang="en-US" sz="9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02" name="正文"/>
          <p:cNvSpPr txBox="1"/>
          <p:nvPr>
            <p:custDataLst>
              <p:tags r:id="rId29"/>
            </p:custDataLst>
          </p:nvPr>
        </p:nvSpPr>
        <p:spPr>
          <a:xfrm>
            <a:off x="5307784" y="2014254"/>
            <a:ext cx="1636122" cy="61323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9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血液传播的肝炎病毒包括乙型肝炎病毒、丙型肝炎病毒等</a:t>
            </a:r>
            <a:endParaRPr lang="zh-CN" altLang="en-US" sz="9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04" name="正文"/>
          <p:cNvSpPr txBox="1"/>
          <p:nvPr>
            <p:custDataLst>
              <p:tags r:id="rId30"/>
            </p:custDataLst>
          </p:nvPr>
        </p:nvSpPr>
        <p:spPr>
          <a:xfrm>
            <a:off x="2200148" y="2014254"/>
            <a:ext cx="1636122" cy="61323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9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血液传播可以通过输血、血液制品、共用注射器等方式进行</a:t>
            </a:r>
            <a:endParaRPr lang="zh-CN" altLang="en-US" sz="9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3" name=""/>
        <p:cNvGrpSpPr/>
        <p:nvPr/>
      </p:nvGrpSpPr>
      <p:grpSpPr>
        <a:xfrm>
          <a:off x="0" y="0"/>
          <a:ext cx="0" cy="0"/>
        </a:xfrm>
      </p:grpSpPr>
      <p:sp>
        <p:nvSpPr>
          <p:cNvPr id="104954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性传播</a:t>
            </a:r>
            <a:endParaRPr lang="zh-CN" altLang="en-US"/>
          </a:p>
        </p:txBody>
      </p:sp>
      <p:sp>
        <p:nvSpPr>
          <p:cNvPr id="1049544" name="五边形 30"/>
          <p:cNvSpPr/>
          <p:nvPr>
            <p:custDataLst>
              <p:tags r:id="rId2"/>
            </p:custDataLst>
          </p:nvPr>
        </p:nvSpPr>
        <p:spPr>
          <a:xfrm>
            <a:off x="413951" y="3248214"/>
            <a:ext cx="2204130" cy="895950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5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1500" b="1">
              <a:latin typeface="+mj-ea"/>
              <a:ea typeface="+mj-ea"/>
              <a:sym typeface="+mn-ea"/>
            </a:endParaRPr>
          </a:p>
        </p:txBody>
      </p:sp>
      <p:sp>
        <p:nvSpPr>
          <p:cNvPr id="1049546" name="燕尾形 36"/>
          <p:cNvSpPr/>
          <p:nvPr>
            <p:custDataLst>
              <p:tags r:id="rId3"/>
            </p:custDataLst>
          </p:nvPr>
        </p:nvSpPr>
        <p:spPr>
          <a:xfrm>
            <a:off x="2394261" y="3248214"/>
            <a:ext cx="2204130" cy="895950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5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1500" b="1">
              <a:latin typeface="+mj-ea"/>
              <a:ea typeface="+mj-ea"/>
              <a:sym typeface="+mn-ea"/>
            </a:endParaRPr>
          </a:p>
        </p:txBody>
      </p:sp>
      <p:sp>
        <p:nvSpPr>
          <p:cNvPr id="1049548" name="燕尾形 37"/>
          <p:cNvSpPr/>
          <p:nvPr>
            <p:custDataLst>
              <p:tags r:id="rId4"/>
            </p:custDataLst>
          </p:nvPr>
        </p:nvSpPr>
        <p:spPr>
          <a:xfrm>
            <a:off x="6354880" y="3248214"/>
            <a:ext cx="2204130" cy="895950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5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1500" b="1">
              <a:latin typeface="+mj-ea"/>
              <a:ea typeface="+mj-ea"/>
              <a:sym typeface="+mn-ea"/>
            </a:endParaRPr>
          </a:p>
        </p:txBody>
      </p:sp>
      <p:sp>
        <p:nvSpPr>
          <p:cNvPr id="1049550" name="燕尾形 38"/>
          <p:cNvSpPr/>
          <p:nvPr>
            <p:custDataLst>
              <p:tags r:id="rId5"/>
            </p:custDataLst>
          </p:nvPr>
        </p:nvSpPr>
        <p:spPr>
          <a:xfrm>
            <a:off x="4374571" y="3248214"/>
            <a:ext cx="2204130" cy="895950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5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1500" b="1">
              <a:latin typeface="+mj-ea"/>
              <a:ea typeface="+mj-ea"/>
              <a:sym typeface="+mn-ea"/>
            </a:endParaRPr>
          </a:p>
        </p:txBody>
      </p:sp>
      <p:sp>
        <p:nvSpPr>
          <p:cNvPr id="1049552" name="文本框 3"/>
          <p:cNvSpPr txBox="1"/>
          <p:nvPr>
            <p:custDataLst>
              <p:tags r:id="rId6"/>
            </p:custDataLst>
          </p:nvPr>
        </p:nvSpPr>
        <p:spPr>
          <a:xfrm>
            <a:off x="2348160" y="4335247"/>
            <a:ext cx="2377173" cy="104160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05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母婴传播：母亲在分娩过程中将肝炎病毒传播给婴儿</a:t>
            </a:r>
            <a:endParaRPr lang="zh-CN" altLang="en-US" sz="105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54" name="文本框 6"/>
          <p:cNvSpPr txBox="1"/>
          <p:nvPr>
            <p:custDataLst>
              <p:tags r:id="rId7"/>
            </p:custDataLst>
          </p:nvPr>
        </p:nvSpPr>
        <p:spPr>
          <a:xfrm>
            <a:off x="413951" y="1994820"/>
            <a:ext cx="2377173" cy="107233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05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性行为：通过性行为传播肝炎病毒</a:t>
            </a:r>
            <a:endParaRPr lang="zh-CN" altLang="en-US" sz="105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56" name="文本框 7"/>
          <p:cNvSpPr txBox="1"/>
          <p:nvPr>
            <p:custDataLst>
              <p:tags r:id="rId8"/>
            </p:custDataLst>
          </p:nvPr>
        </p:nvSpPr>
        <p:spPr>
          <a:xfrm>
            <a:off x="4373234" y="1994820"/>
            <a:ext cx="2377173" cy="107233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05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血液传播：通过血液制品、输血、注射等方式传播肝炎病毒</a:t>
            </a:r>
            <a:endParaRPr lang="zh-CN" altLang="en-US" sz="105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58" name="文本框 8"/>
          <p:cNvSpPr txBox="1"/>
          <p:nvPr>
            <p:custDataLst>
              <p:tags r:id="rId9"/>
            </p:custDataLst>
          </p:nvPr>
        </p:nvSpPr>
        <p:spPr>
          <a:xfrm>
            <a:off x="6352876" y="4335247"/>
            <a:ext cx="2377173" cy="104160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05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医源性传播：在医院、诊所等医疗场所通过医疗器械、针头等传播肝炎病毒</a:t>
            </a:r>
            <a:endParaRPr lang="zh-CN" altLang="en-US" sz="105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1" name=""/>
        <p:cNvGrpSpPr/>
        <p:nvPr/>
      </p:nvGrpSpPr>
      <p:grpSpPr>
        <a:xfrm>
          <a:off x="0" y="0"/>
          <a:ext cx="0" cy="0"/>
        </a:xfrm>
      </p:grpSpPr>
      <p:sp>
        <p:nvSpPr>
          <p:cNvPr id="104959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母婴传播</a:t>
            </a:r>
            <a:endParaRPr lang="zh-CN" altLang="en-US"/>
          </a:p>
        </p:txBody>
      </p:sp>
      <p:sp>
        <p:nvSpPr>
          <p:cNvPr id="1049598" name="椭圆 262"/>
          <p:cNvSpPr/>
          <p:nvPr>
            <p:custDataLst>
              <p:tags r:id="rId2"/>
            </p:custDataLst>
          </p:nvPr>
        </p:nvSpPr>
        <p:spPr>
          <a:xfrm>
            <a:off x="1782956" y="3876754"/>
            <a:ext cx="5577702" cy="1459253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600" name="椭圆 263"/>
          <p:cNvSpPr/>
          <p:nvPr>
            <p:custDataLst>
              <p:tags r:id="rId3"/>
            </p:custDataLst>
          </p:nvPr>
        </p:nvSpPr>
        <p:spPr>
          <a:xfrm>
            <a:off x="2429058" y="3937698"/>
            <a:ext cx="4228929" cy="1253156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602" name="椭圆 264"/>
          <p:cNvSpPr/>
          <p:nvPr>
            <p:custDataLst>
              <p:tags r:id="rId4"/>
            </p:custDataLst>
          </p:nvPr>
        </p:nvSpPr>
        <p:spPr>
          <a:xfrm>
            <a:off x="3034037" y="4117061"/>
            <a:ext cx="3018290" cy="89440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604" name="椭圆 265"/>
          <p:cNvSpPr/>
          <p:nvPr>
            <p:custDataLst>
              <p:tags r:id="rId5"/>
            </p:custDataLst>
          </p:nvPr>
        </p:nvSpPr>
        <p:spPr>
          <a:xfrm>
            <a:off x="3545370" y="4268677"/>
            <a:ext cx="1995434" cy="591306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606" name="椭圆 266"/>
          <p:cNvSpPr/>
          <p:nvPr>
            <p:custDataLst>
              <p:tags r:id="rId6"/>
            </p:custDataLst>
          </p:nvPr>
        </p:nvSpPr>
        <p:spPr>
          <a:xfrm>
            <a:off x="4069585" y="4423762"/>
            <a:ext cx="1147783" cy="34012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81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128304" y="4367277"/>
            <a:ext cx="0" cy="64249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608" name="椭圆 268"/>
          <p:cNvSpPr/>
          <p:nvPr>
            <p:custDataLst>
              <p:tags r:id="rId8"/>
            </p:custDataLst>
          </p:nvPr>
        </p:nvSpPr>
        <p:spPr>
          <a:xfrm flipV="1">
            <a:off x="2058937" y="4226066"/>
            <a:ext cx="132579" cy="132573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610" name="椭圆 269"/>
          <p:cNvSpPr/>
          <p:nvPr>
            <p:custDataLst>
              <p:tags r:id="rId9"/>
            </p:custDataLst>
          </p:nvPr>
        </p:nvSpPr>
        <p:spPr>
          <a:xfrm flipV="1">
            <a:off x="2090647" y="4258272"/>
            <a:ext cx="68693" cy="68690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612" name="椭圆 270"/>
          <p:cNvSpPr/>
          <p:nvPr>
            <p:custDataLst>
              <p:tags r:id="rId10"/>
            </p:custDataLst>
          </p:nvPr>
        </p:nvSpPr>
        <p:spPr>
          <a:xfrm flipV="1">
            <a:off x="5856278" y="3608700"/>
            <a:ext cx="79811" cy="79808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83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5896412" y="3695904"/>
            <a:ext cx="0" cy="145925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614" name="椭圆 272"/>
          <p:cNvSpPr/>
          <p:nvPr>
            <p:custDataLst>
              <p:tags r:id="rId12"/>
            </p:custDataLst>
          </p:nvPr>
        </p:nvSpPr>
        <p:spPr>
          <a:xfrm flipV="1">
            <a:off x="2992912" y="3513569"/>
            <a:ext cx="293873" cy="293864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85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3139078" y="3831666"/>
            <a:ext cx="0" cy="771066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87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5358819" y="3594827"/>
            <a:ext cx="0" cy="64249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616" name="椭圆 275"/>
          <p:cNvSpPr/>
          <p:nvPr>
            <p:custDataLst>
              <p:tags r:id="rId15"/>
            </p:custDataLst>
          </p:nvPr>
        </p:nvSpPr>
        <p:spPr>
          <a:xfrm flipV="1">
            <a:off x="5289451" y="3453616"/>
            <a:ext cx="132579" cy="132573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618" name="椭圆 276"/>
          <p:cNvSpPr/>
          <p:nvPr>
            <p:custDataLst>
              <p:tags r:id="rId16"/>
            </p:custDataLst>
          </p:nvPr>
        </p:nvSpPr>
        <p:spPr>
          <a:xfrm flipV="1">
            <a:off x="5321162" y="3485822"/>
            <a:ext cx="68693" cy="68690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620" name="椭圆 277"/>
          <p:cNvSpPr/>
          <p:nvPr>
            <p:custDataLst>
              <p:tags r:id="rId17"/>
            </p:custDataLst>
          </p:nvPr>
        </p:nvSpPr>
        <p:spPr>
          <a:xfrm flipV="1">
            <a:off x="2802153" y="4106160"/>
            <a:ext cx="79811" cy="79808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89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2842287" y="4193364"/>
            <a:ext cx="0" cy="84377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622" name="椭圆 279"/>
          <p:cNvSpPr/>
          <p:nvPr>
            <p:custDataLst>
              <p:tags r:id="rId19"/>
            </p:custDataLst>
          </p:nvPr>
        </p:nvSpPr>
        <p:spPr>
          <a:xfrm flipV="1">
            <a:off x="6419141" y="4285028"/>
            <a:ext cx="200177" cy="20017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91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6518236" y="4507002"/>
            <a:ext cx="0" cy="31303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624" name="椭圆 281"/>
          <p:cNvSpPr/>
          <p:nvPr>
            <p:custDataLst>
              <p:tags r:id="rId21"/>
            </p:custDataLst>
          </p:nvPr>
        </p:nvSpPr>
        <p:spPr>
          <a:xfrm flipV="1">
            <a:off x="3704913" y="4521370"/>
            <a:ext cx="247956" cy="247947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93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3826801" y="4808748"/>
            <a:ext cx="0" cy="54775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626" name="图形 15"/>
          <p:cNvSpPr/>
          <p:nvPr>
            <p:custDataLst>
              <p:tags r:id="rId23"/>
            </p:custDataLst>
          </p:nvPr>
        </p:nvSpPr>
        <p:spPr>
          <a:xfrm>
            <a:off x="3755948" y="4574387"/>
            <a:ext cx="141781" cy="13815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628" name="图形 19"/>
          <p:cNvSpPr/>
          <p:nvPr>
            <p:custDataLst>
              <p:tags r:id="rId24"/>
            </p:custDataLst>
          </p:nvPr>
        </p:nvSpPr>
        <p:spPr>
          <a:xfrm>
            <a:off x="6470671" y="4341017"/>
            <a:ext cx="97099" cy="87438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630" name="图形 27"/>
          <p:cNvSpPr/>
          <p:nvPr>
            <p:custDataLst>
              <p:tags r:id="rId25"/>
            </p:custDataLst>
          </p:nvPr>
        </p:nvSpPr>
        <p:spPr>
          <a:xfrm>
            <a:off x="3071198" y="3607710"/>
            <a:ext cx="137313" cy="105609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632" name="任意多边形: 形状 286"/>
          <p:cNvSpPr/>
          <p:nvPr>
            <p:custDataLst>
              <p:tags r:id="rId26"/>
            </p:custDataLst>
          </p:nvPr>
        </p:nvSpPr>
        <p:spPr>
          <a:xfrm>
            <a:off x="4062648" y="3569062"/>
            <a:ext cx="1018287" cy="1018292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634" name="正文"/>
          <p:cNvSpPr txBox="1"/>
          <p:nvPr>
            <p:custDataLst>
              <p:tags r:id="rId27"/>
            </p:custDataLst>
          </p:nvPr>
        </p:nvSpPr>
        <p:spPr>
          <a:xfrm>
            <a:off x="413951" y="3624060"/>
            <a:ext cx="1636122" cy="61323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9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母婴传播是肝炎病毒传播的主要途径之一</a:t>
            </a:r>
            <a:endParaRPr lang="zh-CN" altLang="en-US" sz="9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36" name="正文"/>
          <p:cNvSpPr txBox="1"/>
          <p:nvPr>
            <p:custDataLst>
              <p:tags r:id="rId28"/>
            </p:custDataLst>
          </p:nvPr>
        </p:nvSpPr>
        <p:spPr>
          <a:xfrm>
            <a:off x="7093981" y="3624060"/>
            <a:ext cx="1636122" cy="61323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9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母婴传播的肝炎病毒感染率较高，需要采取预防措施</a:t>
            </a:r>
            <a:endParaRPr lang="zh-CN" altLang="en-US" sz="9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38" name="正文"/>
          <p:cNvSpPr txBox="1"/>
          <p:nvPr>
            <p:custDataLst>
              <p:tags r:id="rId29"/>
            </p:custDataLst>
          </p:nvPr>
        </p:nvSpPr>
        <p:spPr>
          <a:xfrm>
            <a:off x="5307784" y="2014254"/>
            <a:ext cx="1636122" cy="61323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9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母婴传播的肝炎病毒主要包括乙型肝炎病毒和丙型肝炎病毒</a:t>
            </a:r>
            <a:endParaRPr lang="zh-CN" altLang="en-US" sz="9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40" name="正文"/>
          <p:cNvSpPr txBox="1"/>
          <p:nvPr>
            <p:custDataLst>
              <p:tags r:id="rId30"/>
            </p:custDataLst>
          </p:nvPr>
        </p:nvSpPr>
        <p:spPr>
          <a:xfrm>
            <a:off x="2200148" y="2014254"/>
            <a:ext cx="1636122" cy="61323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9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母婴传播主要通过胎盘、产道、母乳喂养等方式进行</a:t>
            </a:r>
            <a:endParaRPr lang="zh-CN" altLang="en-US" sz="9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9" name=""/>
        <p:cNvGrpSpPr/>
        <p:nvPr/>
      </p:nvGrpSpPr>
      <p:grpSpPr>
        <a:xfrm>
          <a:off x="0" y="0"/>
          <a:ext cx="0" cy="0"/>
        </a:xfrm>
      </p:grpSpPr>
      <p:sp>
        <p:nvSpPr>
          <p:cNvPr id="104967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日常生活接触传播</a:t>
            </a:r>
            <a:endParaRPr lang="zh-CN" altLang="en-US"/>
          </a:p>
        </p:txBody>
      </p:sp>
      <p:sp>
        <p:nvSpPr>
          <p:cNvPr id="1049680" name="弧形 58"/>
          <p:cNvSpPr/>
          <p:nvPr>
            <p:custDataLst>
              <p:tags r:id="rId2"/>
            </p:custDataLst>
          </p:nvPr>
        </p:nvSpPr>
        <p:spPr>
          <a:xfrm>
            <a:off x="6099424" y="2370188"/>
            <a:ext cx="2631232" cy="2631232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82" name="弧形 57"/>
          <p:cNvSpPr/>
          <p:nvPr>
            <p:custDataLst>
              <p:tags r:id="rId3"/>
            </p:custDataLst>
          </p:nvPr>
        </p:nvSpPr>
        <p:spPr>
          <a:xfrm>
            <a:off x="413951" y="2370188"/>
            <a:ext cx="2631232" cy="2631232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84" name="椭圆 22"/>
          <p:cNvSpPr/>
          <p:nvPr>
            <p:custDataLst>
              <p:tags r:id="rId4"/>
            </p:custDataLst>
          </p:nvPr>
        </p:nvSpPr>
        <p:spPr>
          <a:xfrm>
            <a:off x="6358081" y="2579103"/>
            <a:ext cx="2212794" cy="2212794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86" name="椭圆 23"/>
          <p:cNvSpPr/>
          <p:nvPr>
            <p:custDataLst>
              <p:tags r:id="rId5"/>
            </p:custDataLst>
          </p:nvPr>
        </p:nvSpPr>
        <p:spPr>
          <a:xfrm>
            <a:off x="6650847" y="2623160"/>
            <a:ext cx="298722" cy="298722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88" name="正文"/>
          <p:cNvSpPr txBox="1"/>
          <p:nvPr>
            <p:custDataLst>
              <p:tags r:id="rId6"/>
            </p:custDataLst>
          </p:nvPr>
        </p:nvSpPr>
        <p:spPr>
          <a:xfrm>
            <a:off x="6701299" y="3217928"/>
            <a:ext cx="1526226" cy="104981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900" spc="150">
                <a:solidFill>
                  <a:srgbClr val="FFFFFF"/>
                </a:solidFill>
                <a:latin typeface="+mn-ea"/>
                <a:sym typeface="+mn-ea"/>
              </a:rPr>
              <a:t>接触感染者的体液、血液等</a:t>
            </a:r>
            <a:endParaRPr lang="zh-CN" altLang="en-US" sz="9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690" name="椭圆 24"/>
          <p:cNvSpPr/>
          <p:nvPr>
            <p:custDataLst>
              <p:tags r:id="rId7"/>
            </p:custDataLst>
          </p:nvPr>
        </p:nvSpPr>
        <p:spPr>
          <a:xfrm>
            <a:off x="4514086" y="2579103"/>
            <a:ext cx="2212794" cy="2212794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92" name="椭圆 25"/>
          <p:cNvSpPr/>
          <p:nvPr>
            <p:custDataLst>
              <p:tags r:id="rId8"/>
            </p:custDataLst>
          </p:nvPr>
        </p:nvSpPr>
        <p:spPr>
          <a:xfrm>
            <a:off x="4806141" y="2623160"/>
            <a:ext cx="298722" cy="298722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94" name="正文"/>
          <p:cNvSpPr txBox="1"/>
          <p:nvPr>
            <p:custDataLst>
              <p:tags r:id="rId9"/>
            </p:custDataLst>
          </p:nvPr>
        </p:nvSpPr>
        <p:spPr>
          <a:xfrm>
            <a:off x="4857304" y="3217928"/>
            <a:ext cx="1526226" cy="104981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9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共用卫生间、浴室等设施</a:t>
            </a:r>
            <a:endParaRPr lang="zh-CN" altLang="en-US" sz="9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96" name="椭圆 7"/>
          <p:cNvSpPr/>
          <p:nvPr>
            <p:custDataLst>
              <p:tags r:id="rId10"/>
            </p:custDataLst>
          </p:nvPr>
        </p:nvSpPr>
        <p:spPr>
          <a:xfrm>
            <a:off x="2670091" y="2579103"/>
            <a:ext cx="2212794" cy="2212794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98" name="椭圆 9"/>
          <p:cNvSpPr/>
          <p:nvPr>
            <p:custDataLst>
              <p:tags r:id="rId11"/>
            </p:custDataLst>
          </p:nvPr>
        </p:nvSpPr>
        <p:spPr>
          <a:xfrm>
            <a:off x="2962146" y="2623160"/>
            <a:ext cx="298722" cy="298722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00" name="正文"/>
          <p:cNvSpPr txBox="1"/>
          <p:nvPr>
            <p:custDataLst>
              <p:tags r:id="rId12"/>
            </p:custDataLst>
          </p:nvPr>
        </p:nvSpPr>
        <p:spPr>
          <a:xfrm>
            <a:off x="3013309" y="3217928"/>
            <a:ext cx="1526226" cy="104981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900" spc="150">
                <a:solidFill>
                  <a:srgbClr val="FFFFFF"/>
                </a:solidFill>
                <a:latin typeface="+mn-ea"/>
                <a:sym typeface="+mn-ea"/>
              </a:rPr>
              <a:t>共用餐具、水杯等物品</a:t>
            </a:r>
            <a:endParaRPr lang="zh-CN" altLang="en-US" sz="9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702" name="椭圆 5"/>
          <p:cNvSpPr/>
          <p:nvPr>
            <p:custDataLst>
              <p:tags r:id="rId13"/>
            </p:custDataLst>
          </p:nvPr>
        </p:nvSpPr>
        <p:spPr>
          <a:xfrm>
            <a:off x="616470" y="2579103"/>
            <a:ext cx="2212794" cy="2212794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04" name="椭圆 4"/>
          <p:cNvSpPr/>
          <p:nvPr>
            <p:custDataLst>
              <p:tags r:id="rId14"/>
            </p:custDataLst>
          </p:nvPr>
        </p:nvSpPr>
        <p:spPr>
          <a:xfrm>
            <a:off x="908526" y="2623160"/>
            <a:ext cx="298722" cy="298722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06" name="正文"/>
          <p:cNvSpPr txBox="1"/>
          <p:nvPr>
            <p:custDataLst>
              <p:tags r:id="rId15"/>
            </p:custDataLst>
          </p:nvPr>
        </p:nvSpPr>
        <p:spPr>
          <a:xfrm>
            <a:off x="959688" y="3217928"/>
            <a:ext cx="1526226" cy="104981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9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握手、拥抱等身体接触</a:t>
            </a:r>
            <a:endParaRPr lang="zh-CN" altLang="en-US" sz="9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7" name=""/>
        <p:cNvGrpSpPr/>
        <p:nvPr/>
      </p:nvGrpSpPr>
      <p:grpSpPr>
        <a:xfrm>
          <a:off x="0" y="0"/>
          <a:ext cx="0" cy="0"/>
        </a:xfrm>
      </p:grpSpPr>
      <p:sp>
        <p:nvSpPr>
          <p:cNvPr id="104974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747348" y="3442188"/>
            <a:ext cx="6321667" cy="864000"/>
          </a:xfrm>
        </p:spPr>
        <p:txBody>
          <a:bodyPr/>
          <a:lstStyle/>
          <a:p>
            <a:r>
              <a:rPr lang="zh-CN" altLang="en-US" sz="4050">
                <a:solidFill>
                  <a:schemeClr val="lt1">
                    <a:lumMod val="100000"/>
                  </a:schemeClr>
                </a:solidFill>
              </a:rPr>
              <a:t>肝炎病毒的症状</a:t>
            </a:r>
            <a:endParaRPr lang="zh-CN" altLang="en-US" sz="4050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974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747348" y="2322881"/>
            <a:ext cx="6321667" cy="918000"/>
          </a:xfrm>
        </p:spPr>
        <p:txBody>
          <a:bodyPr/>
          <a:lstStyle/>
          <a:p>
            <a:r>
              <a:rPr lang="en-US" altLang="zh-CN" sz="4500"/>
              <a:t>PART 04</a:t>
            </a:r>
            <a:endParaRPr lang="en-US" altLang="zh-CN" sz="4500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5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https://d.book118.com/976020021032010051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4"/>
  <p:tag name="KSO_WM_UNIT_INDEX" val="4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5"/>
  <p:tag name="KSO_WM_UNIT_INDEX" val="5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6"/>
  <p:tag name="KSO_WM_UNIT_INDEX" val="6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7"/>
  <p:tag name="KSO_WM_UNIT_INDEX" val="7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8"/>
  <p:tag name="KSO_WM_UNIT_INDEX" val="8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9"/>
  <p:tag name="KSO_WM_UNIT_INDEX" val="9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90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50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90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8"/>
  <p:tag name="KSO_WM_UNIT_INDEX" val="8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9"/>
  <p:tag name="KSO_WM_UNIT_INDEX" val="9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0"/>
  <p:tag name="KSO_WM_UNIT_INDEX" val="10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1"/>
  <p:tag name="KSO_WM_UNIT_INDEX" val="1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2"/>
  <p:tag name="KSO_WM_UNIT_INDEX" val="1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3"/>
  <p:tag name="KSO_WM_UNIT_INDEX" val="13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62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60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  <p:tag name="KSO_WM_TEMPLATE_THUMBS_INDEX" val="1、9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30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es"/>
  <p:tag name="KSO_WM_UNIT_TYPE" val="b"/>
  <p:tag name="KSO_WM_UNIT_VALUE" val="80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1*f*1"/>
  <p:tag name="KSO_WM_UNIT_INDEX" val="1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36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10"/>
</p:tagLst>
</file>

<file path=ppt/tags/tag109.xml><?xml version="1.0" encoding="utf-8"?>
<p:tagLst xmlns:p="http://schemas.openxmlformats.org/presentationml/2006/main">
  <p:tag name="KSO_WM_BEAUTIFY_FLAG" val="#wm#"/>
  <p:tag name="KSO_WM_SLIDE_ID" val="custom20230990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  <p:tag name="KSO_WM_TEMPLATE_THUMBS_INDEX" val="1、9"/>
</p:tagLst>
</file>

<file path=ppt/tags/tag11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11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1_2"/>
  <p:tag name="KSO_WM_UNIT_INDEX" val="1_1_2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2_2"/>
  <p:tag name="KSO_WM_UNIT_INDEX" val="1_2_2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3_2"/>
  <p:tag name="KSO_WM_UNIT_INDEX" val="1_3_2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4_2"/>
  <p:tag name="KSO_WM_UNIT_INDEX" val="1_4_2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5_2"/>
  <p:tag name="KSO_WM_UNIT_INDEX" val="1_5_2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6_2"/>
  <p:tag name="KSO_WM_UNIT_INDEX" val="1_6_2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90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1"/>
  <p:tag name="KSO_WM_UNIT_DIAGRAM_ISNUMVISUAL" val="0"/>
  <p:tag name="KSO_WM_UNIT_DIAGRAM_ISREFERUNIT" val="0"/>
  <p:tag name="KSO_WM_UNIT_HIGHLIGHT" val="0"/>
  <p:tag name="KSO_WM_UNIT_ID" val="custom20230990_7*e*1"/>
  <p:tag name="KSO_WM_UNIT_INDEX" val="1"/>
  <p:tag name="KSO_WM_UNIT_LAYERLEVEL" val="1"/>
  <p:tag name="KSO_WM_UNIT_NOCLEAR" val="0"/>
  <p:tag name="KSO_WM_UNIT_PRESET_TEXT" val="PART 01"/>
  <p:tag name="KSO_WM_UNIT_TYPE" val="e"/>
  <p:tag name="KSO_WM_UNIT_VALUE" val="13"/>
</p:tagLst>
</file>

<file path=ppt/tags/tag133.xml><?xml version="1.0" encoding="utf-8"?>
<p:tagLst xmlns:p="http://schemas.openxmlformats.org/presentationml/2006/main">
  <p:tag name="KSO_WM_BEAUTIFY_FLAG" val="#wm#"/>
  <p:tag name="KSO_WM_SLIDE_ID" val="custom2023099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1"/>
  <p:tag name="KSO_WM_UNIT_DIAGRAM_ISNUMVISUAL" val="0"/>
  <p:tag name="KSO_WM_UNIT_DIAGRAM_ISREFERUNIT" val="0"/>
  <p:tag name="KSO_WM_UNIT_HIGHLIGHT" val="0"/>
  <p:tag name="KSO_WM_UNIT_ID" val="custom20230990_7*e*1"/>
  <p:tag name="KSO_WM_UNIT_INDEX" val="1"/>
  <p:tag name="KSO_WM_UNIT_LAYERLEVEL" val="1"/>
  <p:tag name="KSO_WM_UNIT_NOCLEAR" val="0"/>
  <p:tag name="KSO_WM_UNIT_PRESET_TEXT" val="PART 02"/>
  <p:tag name="KSO_WM_UNIT_TYPE" val="e"/>
  <p:tag name="KSO_WM_UNIT_VALUE" val="13"/>
</p:tagLst>
</file>

<file path=ppt/tags/tag136.xml><?xml version="1.0" encoding="utf-8"?>
<p:tagLst xmlns:p="http://schemas.openxmlformats.org/presentationml/2006/main">
  <p:tag name="KSO_WM_BEAUTIFY_FLAG" val="#wm#"/>
  <p:tag name="KSO_WM_SLIDE_ID" val="custom2023099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1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1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1"/>
  <p:tag name="KSO_WM_UNIT_DIAGRAM_ISNUMVISUAL" val="0"/>
  <p:tag name="KSO_WM_UNIT_DIAGRAM_ISREFERUNIT" val="0"/>
  <p:tag name="KSO_WM_UNIT_HIGHLIGHT" val="0"/>
  <p:tag name="KSO_WM_UNIT_ID" val="custom20230990_7*e*1"/>
  <p:tag name="KSO_WM_UNIT_INDEX" val="1"/>
  <p:tag name="KSO_WM_UNIT_LAYERLEVEL" val="1"/>
  <p:tag name="KSO_WM_UNIT_NOCLEAR" val="0"/>
  <p:tag name="KSO_WM_UNIT_PRESET_TEXT" val="PART 03"/>
  <p:tag name="KSO_WM_UNIT_TYPE" val="e"/>
  <p:tag name="KSO_WM_UNIT_VALUE" val="13"/>
</p:tagLst>
</file>

<file path=ppt/tags/tag216.xml><?xml version="1.0" encoding="utf-8"?>
<p:tagLst xmlns:p="http://schemas.openxmlformats.org/presentationml/2006/main">
  <p:tag name="KSO_WM_BEAUTIFY_FLAG" val="#wm#"/>
  <p:tag name="KSO_WM_SLIDE_ID" val="custom2023099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2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2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2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2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2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27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27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27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27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2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2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28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28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2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8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28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2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9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29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2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9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29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2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1"/>
  <p:tag name="KSO_WM_UNIT_DIAGRAM_ISNUMVISUAL" val="0"/>
  <p:tag name="KSO_WM_UNIT_DIAGRAM_ISREFERUNIT" val="0"/>
  <p:tag name="KSO_WM_UNIT_HIGHLIGHT" val="0"/>
  <p:tag name="KSO_WM_UNIT_ID" val="custom20230990_7*e*1"/>
  <p:tag name="KSO_WM_UNIT_INDEX" val="1"/>
  <p:tag name="KSO_WM_UNIT_LAYERLEVEL" val="1"/>
  <p:tag name="KSO_WM_UNIT_NOCLEAR" val="0"/>
  <p:tag name="KSO_WM_UNIT_PRESET_TEXT" val="PART 04"/>
  <p:tag name="KSO_WM_UNIT_TYPE" val="e"/>
  <p:tag name="KSO_WM_UNIT_VALUE" val="13"/>
</p:tagLst>
</file>

<file path=ppt/tags/tag299.xml><?xml version="1.0" encoding="utf-8"?>
<p:tagLst xmlns:p="http://schemas.openxmlformats.org/presentationml/2006/main">
  <p:tag name="KSO_WM_BEAUTIFY_FLAG" val="#wm#"/>
  <p:tag name="KSO_WM_SLIDE_ID" val="custom2023099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</p:tagLst>
</file>

<file path=ppt/tags/tag300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32">
      <a:dk1>
        <a:srgbClr val="000000"/>
      </a:dk1>
      <a:lt1>
        <a:srgbClr val="FFFFFF"/>
      </a:lt1>
      <a:dk2>
        <a:srgbClr val="003248"/>
      </a:dk2>
      <a:lt2>
        <a:srgbClr val="E8F7FE"/>
      </a:lt2>
      <a:accent1>
        <a:srgbClr val="FF3B3B"/>
      </a:accent1>
      <a:accent2>
        <a:srgbClr val="FF542D"/>
      </a:accent2>
      <a:accent3>
        <a:srgbClr val="FF7429"/>
      </a:accent3>
      <a:accent4>
        <a:srgbClr val="FE8F00"/>
      </a:accent4>
      <a:accent5>
        <a:srgbClr val="FFB005"/>
      </a:accent5>
      <a:accent6>
        <a:srgbClr val="FFC000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gradFill>
          <a:gsLst>
            <a:gs pos="0">
              <a:schemeClr val="accent2">
                <a:alpha val="80000"/>
              </a:schemeClr>
            </a:gs>
            <a:gs pos="48000">
              <a:schemeClr val="accent2">
                <a:alpha val="70000"/>
              </a:schemeClr>
            </a:gs>
            <a:gs pos="100000">
              <a:schemeClr val="accent1"/>
            </a:gs>
          </a:gsLst>
          <a:lin ang="10800000" scaled="1"/>
        </a:gradFill>
        <a:ln>
          <a:noFill/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baseType="lpstr" size="24">
      <vt:lpstr>Arial</vt:lpstr>
      <vt:lpstr>Calibri</vt:lpstr>
      <vt:lpstr>微软雅黑</vt:lpstr>
      <vt:lpstr>+中文标题</vt:lpstr>
      <vt:lpstr>Office Theme</vt:lpstr>
      <vt:lpstr>肝炎病毒</vt:lpstr>
      <vt:lpstr>目录</vt:lpstr>
      <vt:lpstr>添加章节标题</vt:lpstr>
      <vt:lpstr>肝炎病毒的种类</vt:lpstr>
      <vt:lpstr>PowerPoint Presentation</vt:lpstr>
      <vt:lpstr>甲型肝炎病毒</vt:lpstr>
      <vt:lpstr>乙型肝炎病毒</vt:lpstr>
      <vt:lpstr>丙型肝炎病毒</vt:lpstr>
      <vt:lpstr>丁型肝炎病毒</vt:lpstr>
      <vt:lpstr>戊型肝炎病毒</vt:lpstr>
      <vt:lpstr>肝炎病毒的传播方式</vt:lpstr>
      <vt:lpstr>PowerPoint Presentation</vt:lpstr>
      <vt:lpstr>血液传播</vt:lpstr>
      <vt:lpstr>性传播</vt:lpstr>
      <vt:lpstr>母婴传播</vt:lpstr>
      <vt:lpstr>日常生活接触传播</vt:lpstr>
      <vt:lpstr>肝炎病毒的症状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2024-09-16T21:22:01.405</cp:lastPrinted>
  <dcterms:created xsi:type="dcterms:W3CDTF">2024-09-16T13:22:01Z</dcterms:created>
  <dcterms:modified xsi:type="dcterms:W3CDTF">2024-09-16T13:22:03Z</dcterms:modified>
</cp:coreProperties>
</file>