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7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DFF23-9CCC-44A5-8046-A59867EF8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01241-7A67-4E4E-8757-9BB9CD55C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3E210-0C5B-4BB9-A5EE-E90D8EEA7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B90D3-29B8-4ED8-8D6D-ACCAF392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F62FD-BA0F-4F65-B635-F219B5030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292FA-5402-4443-B4AD-F7EAA5224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76EE3E-B718-4A2A-8452-2D0C2590F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4AEA8-EDFF-4117-A2EA-8857DEF4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10BDA-D31D-4EC0-91B5-BA6440302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38818-2BD9-4225-889F-7DBC0A150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B187A-6859-4B89-B05A-9B99D659E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21230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化学式与化合价课件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化学式与化合价的基本概念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化学式的书写规则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化合价的计算方法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常见元素的化合价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化合价的应用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化学式与化合价的基本概念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化学式的定义</a:t>
            </a:r>
            <a:endParaRPr lang="zh-CN" altLang="en-US"/>
          </a:p>
        </p:txBody>
      </p:sp>
      <p:sp>
        <p:nvSpPr>
          <p:cNvPr id="10492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数字表示元素在化合物中的原子个数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化学式是表示物质组成的化学符号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由元素符号和数字组成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化学式可以表示化合物的组成和结构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化合价的定义</a:t>
            </a:r>
            <a:endParaRPr lang="zh-CN" altLang="en-US"/>
          </a:p>
        </p:txBody>
      </p:sp>
      <p:sp>
        <p:nvSpPr>
          <p:cNvPr id="10493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化合价是元素在化合物中的价态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化合价反映了元素在化合物中的得失电子情况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化合价通常用正负号表示，正价表示元素失去电子，负价表示元素得到电子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化合价的数值等于元素在化合物中得失电子的数目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化学式与化合价的关系</a:t>
            </a:r>
            <a:endParaRPr lang="zh-CN" altLang="en-US"/>
          </a:p>
        </p:txBody>
      </p:sp>
      <p:sp>
        <p:nvSpPr>
          <p:cNvPr id="10494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化学式表示化合物中各元素的比例关系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化合价表示元素在化合物中的化合状态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化学式和化合价共同表示化合物的组成和结构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化学式和化合价是化学学习的基础内容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化学式的书写规则</a:t>
            </a:r>
            <a:endParaRPr lang="zh-CN" altLang="en-US"/>
          </a:p>
        </p:txBody>
      </p:sp>
      <p:sp>
        <p:nvSpPr>
          <p:cNvPr id="10494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化合物化学式的书写规则</a:t>
            </a:r>
            <a:endParaRPr lang="zh-CN" altLang="en-US"/>
          </a:p>
        </p:txBody>
      </p:sp>
      <p:sp>
        <p:nvSpPr>
          <p:cNvPr id="1049550" name="Rectangle 6"/>
          <p:cNvSpPr/>
          <p:nvPr>
            <p:custDataLst>
              <p:tags r:id="rId2"/>
            </p:custDataLst>
          </p:nvPr>
        </p:nvSpPr>
        <p:spPr>
          <a:xfrm>
            <a:off x="1032008" y="1776851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52" name="Rectangle 6"/>
          <p:cNvSpPr/>
          <p:nvPr>
            <p:custDataLst>
              <p:tags r:id="rId3"/>
            </p:custDataLst>
          </p:nvPr>
        </p:nvSpPr>
        <p:spPr>
          <a:xfrm>
            <a:off x="1032008" y="2865344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54" name="Rectangle 6"/>
          <p:cNvSpPr/>
          <p:nvPr>
            <p:custDataLst>
              <p:tags r:id="rId4"/>
            </p:custDataLst>
          </p:nvPr>
        </p:nvSpPr>
        <p:spPr>
          <a:xfrm>
            <a:off x="1032008" y="3954447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56" name="Rectangle 6"/>
          <p:cNvSpPr/>
          <p:nvPr>
            <p:custDataLst>
              <p:tags r:id="rId5"/>
            </p:custDataLst>
          </p:nvPr>
        </p:nvSpPr>
        <p:spPr>
          <a:xfrm>
            <a:off x="1032008" y="5042940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58" name="矩形: 圆角 26"/>
          <p:cNvSpPr/>
          <p:nvPr>
            <p:custDataLst>
              <p:tags r:id="rId6"/>
            </p:custDataLst>
          </p:nvPr>
        </p:nvSpPr>
        <p:spPr>
          <a:xfrm>
            <a:off x="838200" y="2862907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60" name="矩形: 圆角 27"/>
          <p:cNvSpPr/>
          <p:nvPr>
            <p:custDataLst>
              <p:tags r:id="rId7"/>
            </p:custDataLst>
          </p:nvPr>
        </p:nvSpPr>
        <p:spPr>
          <a:xfrm>
            <a:off x="838200" y="1774413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62" name="矩形: 圆角 28"/>
          <p:cNvSpPr/>
          <p:nvPr>
            <p:custDataLst>
              <p:tags r:id="rId8"/>
            </p:custDataLst>
          </p:nvPr>
        </p:nvSpPr>
        <p:spPr>
          <a:xfrm>
            <a:off x="838200" y="5039893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64" name="矩形: 圆角 29"/>
          <p:cNvSpPr/>
          <p:nvPr>
            <p:custDataLst>
              <p:tags r:id="rId9"/>
            </p:custDataLst>
          </p:nvPr>
        </p:nvSpPr>
        <p:spPr>
          <a:xfrm>
            <a:off x="838200" y="3951400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10"/>
            </p:custDataLst>
          </p:nvPr>
        </p:nvSpPr>
        <p:spPr>
          <a:xfrm>
            <a:off x="2932909" y="1781117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化合物的化学式通常由元素符号和数字组成，表示化合物中各元素的比例和数量。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68" name="标题"/>
          <p:cNvSpPr txBox="1"/>
          <p:nvPr>
            <p:custDataLst>
              <p:tags r:id="rId11"/>
            </p:custDataLst>
          </p:nvPr>
        </p:nvSpPr>
        <p:spPr>
          <a:xfrm>
            <a:off x="937542" y="1781117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正文"/>
          <p:cNvSpPr txBox="1"/>
          <p:nvPr>
            <p:custDataLst>
              <p:tags r:id="rId12"/>
            </p:custDataLst>
          </p:nvPr>
        </p:nvSpPr>
        <p:spPr>
          <a:xfrm>
            <a:off x="2932909" y="2869611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化合物的化学式通常按照化合物中各元素的比例和数量来书写，例如H2O表示水，其中H表示氢元素，O表示氧元素，2表示水分子中含有两个氢原子和一个氧原子。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72" name="标题"/>
          <p:cNvSpPr txBox="1"/>
          <p:nvPr>
            <p:custDataLst>
              <p:tags r:id="rId13"/>
            </p:custDataLst>
          </p:nvPr>
        </p:nvSpPr>
        <p:spPr>
          <a:xfrm>
            <a:off x="937542" y="2869611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正文"/>
          <p:cNvSpPr txBox="1"/>
          <p:nvPr>
            <p:custDataLst>
              <p:tags r:id="rId14"/>
            </p:custDataLst>
          </p:nvPr>
        </p:nvSpPr>
        <p:spPr>
          <a:xfrm>
            <a:off x="2932909" y="3958104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化合物的化学式通常按照化合物中各元素的比例和数量来书写，例如CO2表示二氧化碳，其中C表示碳元素，O表示氧元素，2表示二氧化碳分子中含有两个氧原子。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76" name="标题"/>
          <p:cNvSpPr txBox="1"/>
          <p:nvPr>
            <p:custDataLst>
              <p:tags r:id="rId15"/>
            </p:custDataLst>
          </p:nvPr>
        </p:nvSpPr>
        <p:spPr>
          <a:xfrm>
            <a:off x="937542" y="3958104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8" name="正文"/>
          <p:cNvSpPr txBox="1"/>
          <p:nvPr>
            <p:custDataLst>
              <p:tags r:id="rId16"/>
            </p:custDataLst>
          </p:nvPr>
        </p:nvSpPr>
        <p:spPr>
          <a:xfrm>
            <a:off x="2932909" y="5046597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化合物的化学式通常按照化合物中各元素的比例和数量来书写，例如NaCl表示氯化钠，其中Na表示钠元素，Cl表示氯元素，1表示氯化钠分子中含有一个钠原子和一个氯原子。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80" name="标题"/>
          <p:cNvSpPr txBox="1"/>
          <p:nvPr>
            <p:custDataLst>
              <p:tags r:id="rId17"/>
            </p:custDataLst>
          </p:nvPr>
        </p:nvSpPr>
        <p:spPr>
          <a:xfrm>
            <a:off x="937542" y="5046597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单质化学式的书写规则</a:t>
            </a:r>
            <a:endParaRPr lang="zh-CN" altLang="en-US"/>
          </a:p>
        </p:txBody>
      </p:sp>
      <p:sp>
        <p:nvSpPr>
          <p:cNvPr id="10496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单质化学式通常只有一个元素符号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单质化学式通常由元素符号和数字组成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数字表示该元素的原子个数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单质化学式通常没有数字，除非该元素有多种同位素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复杂化合物的简化书写规则</a:t>
            </a:r>
            <a:endParaRPr lang="zh-CN" altLang="en-US"/>
          </a:p>
        </p:txBody>
      </p:sp>
      <p:sp>
        <p:nvSpPr>
          <p:cNvPr id="10496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化合物中，元素符号的排列顺序按照元素符号的英文字母顺序排列。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化合物中，元素符号的排列顺序按照元素符号的化学式顺序排列。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化合物中，元素符号的排列顺序按照正负电荷数从小到大排列。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化合物中，元素符号的排列顺序按照原子序数从小到大排列。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化合价的计算方法</a:t>
            </a:r>
            <a:endParaRPr lang="zh-CN" altLang="en-US"/>
          </a:p>
        </p:txBody>
      </p:sp>
      <p:sp>
        <p:nvSpPr>
          <p:cNvPr id="10497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化合物中元素化合价的代数和为零原则</a:t>
            </a:r>
            <a:endParaRPr lang="zh-CN" altLang="en-US"/>
          </a:p>
        </p:txBody>
      </p:sp>
      <p:sp>
        <p:nvSpPr>
          <p:cNvPr id="104982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2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2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化合物中元素化合价的代数和为零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83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3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3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化合物中元素化合价的代数和等于化合物的化合价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83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化合物中元素化合价的代数和等于化合物的化合价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84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化合物中元素化合价的代数和等于化合物的化合价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化合价在化学反应中的变化规律</a:t>
            </a:r>
            <a:endParaRPr lang="zh-CN" altLang="en-US"/>
          </a:p>
        </p:txBody>
      </p:sp>
      <p:sp>
        <p:nvSpPr>
          <p:cNvPr id="104988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8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8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化合价守恒：在化学反应中，元素的化合价总和保持不变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9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9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化合价变化：在化学反应中，元素的化合价可能会发生变化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9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9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化合价规律：在化学反应中，元素的化合价遵循一定的规律，如电子转移、氧化还原等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0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0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化合价计算：在化学反应中，可以通过化合价计算来确定元素的化合价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https://d.book118.com/976021230025010031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4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化学式与化合价课件</vt:lpstr>
      <vt:lpstr>目录</vt:lpstr>
      <vt:lpstr>单击此处添加章节标题</vt:lpstr>
      <vt:lpstr>化学式与化合价的基本概念</vt:lpstr>
      <vt:lpstr>化学式的定义</vt:lpstr>
      <vt:lpstr>化合价的定义</vt:lpstr>
      <vt:lpstr>化学式与化合价的关系</vt:lpstr>
      <vt:lpstr>化学式的书写规则</vt:lpstr>
      <vt:lpstr>化合物化学式的书写规则</vt:lpstr>
      <vt:lpstr>单质化学式的书写规则</vt:lpstr>
      <vt:lpstr>复杂化合物的简化书写规则</vt:lpstr>
      <vt:lpstr>化合价的计算方法</vt:lpstr>
      <vt:lpstr>化合物中元素化合价的代数和为零原则</vt:lpstr>
      <vt:lpstr>化合价在化学反应中的变化规律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2024-08-29T13:27:10.943</cp:lastPrinted>
  <dcterms:created xsi:type="dcterms:W3CDTF">2024-08-29T05:27:10Z</dcterms:created>
  <dcterms:modified xsi:type="dcterms:W3CDTF">2024-08-29T05:27:13Z</dcterms:modified>
</cp:coreProperties>
</file>