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F85D5-3E0C-4AE3-AADF-082D32E47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DEBCC-DE78-49A0-80AC-92CF1EE9D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798CA-6312-455D-AF02-76B18B894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858D9-8ACC-4DA6-BCA5-31FAE2BD4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FC288A-6EBC-4EE3-9BDF-34CAEBE51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EAF674-9DD7-4CFE-A577-C55894B74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CABF78-AF04-4B75-A62E-D710C7787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58296B-839A-4C97-BB98-569D79E73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F0B163-053C-4404-B203-2C11E17FE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D4CCC-6574-4F52-86BE-211F74B70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F698B-5926-4D9E-806F-D8C890787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02123200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新生儿分级护理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新生儿护理操作技能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新生儿分级护理制度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新生儿护理人员的培训和管理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新生儿体温调节中枢尚未发育完全，需要注意保暖，维持适宜的室内温度。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新生儿呼吸道狭窄，容易出现呼吸困难，需要注意呼吸道通畅，避免窒息。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新生儿胃容量较小，消化酶活性较低，需要注意喂养量和频率，避免过度喂养。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新生儿处于快速生长阶段，需要充足的营养和睡眠来支持生长发育。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833" r="17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快速生长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新生儿神经元连接数量快速增加，需要通过刺激和互动来促进大脑发育。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神经发育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新生儿免疫系统尚未完全成熟，需要注意预防感染和疾病。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新生儿生长发育特点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新生儿生长发育需要大量的蛋白质，需要提供足够的蛋白质来源。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新生儿需要适量的脂肪来提供能量和必需脂肪酸，但需要注意脂肪来源和质量。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新生儿需要适量的维生素和矿物质来支持生长发育和维持健康。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维生素和矿物质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新生儿营养需求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新生儿常见疾病及护理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新生儿黄疸是由于胆红素代谢异常引起的一种常见疾病，通常表现为皮肤、巩膜和粘膜的黄染。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新生儿黄疸分为生理性和病理性两类。生理性黄疸通常在出生后2-3天出现，持续约1周，一般不需要特殊治疗。病理性黄疸则需要及时就医，可能需要进行光疗、药物治疗等。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新生儿肺炎是一种常见的呼吸道疾病，由于新生儿免疫系统尚未完全发育，容易感染病原体。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新生儿肺炎的症状包括发热、咳嗽、气促、呼吸困难等，严重时可能导致呼吸衰竭和心力衰竭。治疗上以抗感染、保持呼吸道通畅、对症治疗为主，严重病例可能需要机械通气和特殊护理。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新生儿肺炎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新生儿腹泻是由于多种原因引起的消化道综合征，表现为大便次数增多、大便形状改变等。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新生儿腹泻的原因包括感染、过敏、喂养不当等。治疗上以调整饮食、补充水分和电解质、使用止泻药和抗生素等为主，严重病例需要住院治疗。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新生儿腹泻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59" r="104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08" r="328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新生儿脐炎是一种常见的感染性疾病，由于新生儿脐带残端未脱落或护理不当引起。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新生儿脐炎的症状包括脐部红肿、分泌物增多、异味等。治疗上以局部消毒、抗感染、保持干燥为主，严重病例需要住院治疗。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新生儿脐炎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新生儿护理操作技能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https://d.book118.com/976021232004010050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2024-09-15T01:43:10.527</cp:lastPrinted>
  <dcterms:created xsi:type="dcterms:W3CDTF">2024-09-14T17:43:10Z</dcterms:created>
  <dcterms:modified xsi:type="dcterms:W3CDTF">2024-09-14T17:43:12Z</dcterms:modified>
</cp:coreProperties>
</file>