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C429ED-72C3-4148-8B54-E13FC62F9A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9EB5E-EC4F-45F0-9E0A-072808B62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8F9F6F-5AEA-440D-ABEF-A9876DACE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B59C27-3743-418B-9582-0A5A8F74CD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2A6EAD-B2B1-4738-8804-85666274A2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545A45-A264-4310-B711-4B338BD959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15C9BD-E731-4008-904F-912B0F6B1B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B9EFD1-9049-47A6-8109-2B71942FB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3DE800-6861-4DFF-AB62-AD67F9CDE3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1BBB9-26E3-40A3-BE82-593DA7101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116A4-AD0A-40A0-88EC-3DD6B316A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22102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儿童作业治疗</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儿童作业治疗概述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儿童作业治疗的原理和方法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儿童常见作业问题及治疗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儿童作业治疗的实践案例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儿童作业治疗的未来发展与挑战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儿童作业治疗概述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儿童作业治疗是一门针对儿童功能障碍和能力障碍进行康复治疗的学科，通过有针对性的作业活动，帮助儿童恢复或提高其日常生活活动能力、学习和社交技能。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增强儿童的身体功能、改善手部精细运动能力、提高日常生活活动能力、促进学习和社交技能的发展。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477" r="1347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为儿童未来奠定基础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通过有效的作业治疗，儿童能够更好地适应学习和生活环境，为其未来的发展奠定坚实的基础。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帮助儿童克服功能障碍，提高生活质量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通过作业治疗，儿童能够逐渐克服身体上的障碍，提高日常生活活动能力，从而改善生活质量。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促进儿童全面发展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作业治疗不仅关注儿童的生理功能，还注重其认知、心理和社会发展，有助于儿童的全面发展。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儿童作业治疗的重要性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儿童作业治疗起源于20世纪初，随着康复医学的发展和人们对儿童康复需求的增加，逐渐发展成为一个独立的学科。</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近年来，儿童作业治疗在理论和实践方面都取得了长足的进步，治疗方法和技术不断更新和完善，为更多的儿童提供优质的康复服务。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儿童作业治疗的历史与发展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儿童作业治疗的原理和方法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对儿童进行全面的功能评估，包括日常生活活动能力、认知能力、感觉统合、手部功能等。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根据评估结果，确定儿童存在的问题和障碍，为制定治疗方案提供依据。</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评估与诊断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719" r="18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治疗方法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针对儿童的具体问题，采用相应的治疗方法，如手部功能训练、感觉统合训练、认知训练等。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制定个性化的治疗方案，根据儿童的特点和需求，选择合适的治疗方法和手段。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治疗方法与策略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506" r="1850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家庭是儿童成长的重要环境，家长需要积极参与治疗过程，提供支持和配合。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家庭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学校是儿童日常学习和生活的重要场所，与学校合作，为儿童提供适应性的教育环境和支持。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学校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家庭与学校合作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儿童作业治疗的效果评估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短期评估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在治疗过程中，定期对儿童进行评估，了解治疗效果和进展情况。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长期评估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在治疗后一段时间内，对儿童进行追踪评估，了解治疗效果的持续性和稳定性。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儿童常见作业问题及治疗</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儿童可能无法正确抓握笔、剪刀等工具，无法完成绘画、写字等精细动作。这些问题可能与神经发育、肌肉力量、关节灵活性等因素有关。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精细动作问题是指儿童在完成需要手部协调和灵活性的任务时遇到困难。</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治疗建议</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针对不同原因进行个性化治疗，如加强肌肉训练、关节松动、使用辅助工具等，以提高儿童的精细动作能力。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02" r="1660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精细动作问题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https://d.book118.com/976022102030010040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2024-09-06T08:22:43.150</cp:lastPrinted>
  <dcterms:created xsi:type="dcterms:W3CDTF">2024-09-06T00:22:43Z</dcterms:created>
  <dcterms:modified xsi:type="dcterms:W3CDTF">2024-09-06T00:22:45Z</dcterms:modified>
</cp:coreProperties>
</file>