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3FFC3-9FBA-43F8-BB8C-044E67B7A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43AB5-D44E-4F33-A311-B43329FC7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DA622-ED79-45B3-9B6F-56BF27DE6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2B190-A5C0-4E91-8B13-CA0C0C858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DDDF8A-A71A-464E-B349-6EDFB8EA7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FAFE5A-0633-454D-9F99-E316F259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380FCB-51E3-4E27-93E8-57B7EEE2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1EDFC-9A31-4508-B1C1-EE607FE77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D2366B-7093-48D0-A728-C90C7AC00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5EE58-DC83-4FB5-80B6-9739713B4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DCEAE-A553-4DB3-99A3-24392BBA0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2221224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于深度测序技术的非侵入性胎儿染色体非整倍体检测\n## 1.非侵入性胎儿染色体非整倍体检测概述\n### 1.1胎儿染色体非整倍体的概念及影响\n### 1.2非侵入性检测方法的优势与局限性\n### 1.3深度测序技术在非侵入性检测中的应用\n## 2.深度测序技术原理及方法\n### 2.1深度测序技术的基本原理\n### 2.2常用深度测序技术介绍\n### 2.3深度测序技术在非侵入性胎儿染色体非整倍体检测中的方法优化\n## 3.基于深度测序技术的非侵入性检测实验设计\n### 3.1样本收集与处理\n### 3.2测序数据生成与质量控制\n### 3.3数据分析与结果解读\n## 4.非侵入性胎儿染色体非整倍体检测的临床应用\n### 4.1非侵入性检测在孕前筛查中的应用\n### 4.2非侵入性检测在孕中期筛查中的应用\n### 4.3非侵入性检测在孕晚期筛查中的应用\n## 5.基于深度测序技术的非侵入性检测挑战与展望\n### 5.1技术挑战与改进方向\n### 5.2临床应用的挑战与解决方案\n### 5.3未来发展趋势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基于深度测序技术的非侵入性胎儿染色体非整倍体检测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非侵入性胎儿染色体非整倍体检测概述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4" name="组合 163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胎儿染色体非整倍体是指胎儿的染色体数量异常，包括三体、四体、五体等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三体：如21三体、18三体、13三体等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四体：如22四体、18四体等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五体：如13五体等</a:t>
                </a:r>
                <a:endParaRPr/>
              </a:p>
            </p:txBody>
          </p:sp>
        </p:grpSp>
        <p:grpSp>
          <p:nvGrpSpPr>
            <p:cNvPr id="167" name="组合 166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胎儿染色体非整倍体对胎儿的生长发育和智力有严重影响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21三体：唐氏综合征，表现为智力低下、生长发育迟缓、面部畸形等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18三体：爱德华氏综合征，表现为严重畸形、生长迟缓、预后差等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13三体：帕陶氏综合征，表现为严重智力障碍、畸形等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胎儿染色体非整倍体的概念及影响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非侵入性检测方法的优势与局限性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非侵入性检测方法是指通过孕妇的外周血或其他体液进行检测，对胎儿无害的方法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优势：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无创：对胎儿无害，避免了流产的风险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早筛：可以在孕早期进行筛查，及时发现异常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高通量：可以同时检测多种染色体非整倍体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局限性：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检测灵敏度：相对于侵入性检测方法，非侵入性检测方法的灵敏度较低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检测准确性：受孕妇身体状况、检测技术等因素影响，检测准确性有待提高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检测成本：深度测序技术等非侵入性检测方法的成本相对较高</a:t>
            </a:r>
            <a:endParaRPr/>
          </a:p>
        </p:txBody>
      </p:sp>
      <p:cxnSp>
        <p:nvCxnSpPr>
          <p:cNvPr id="17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深度测序技术在非侵入性检测中的应用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深度测序技术是一种高通量、高精度的测序技术，可以用于非侵入性胎儿染色体非整倍体检测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应用：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孕妇外周血游离DNA测序：通过检测孕妇外周血中的胎儿游离DNA，判断胎儿是否存在染色体非整倍体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胎儿细胞游离DNA测序：通过检测孕妇羊水、宫颈粘液等中的胎儿细胞游离DNA，判断胎儿是否存在染色体非整倍体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胚胎植入前基因检测：在胚胎植入前进行基因检测，筛选出染色体正常的胚胎进行移植</a:t>
            </a:r>
            <a:endParaRPr/>
          </a:p>
        </p:txBody>
      </p:sp>
      <p:cxnSp>
        <p:nvCxnSpPr>
          <p:cNvPr id="18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深度测序技术原理及方法</a:t>
            </a:r>
            <a:endParaRPr/>
          </a:p>
        </p:txBody>
      </p:sp>
      <p:sp>
        <p:nvSpPr>
          <p:cNvPr id="1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深度测序技术的基本原理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深度测序技术通过对DNA样本进行高通量、高精度的测序，实现对基因组信息的获取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基本原理：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DNA样本制备：将DNA样本进行片段化、接头连接、扩增等处理，制备测序文库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测序反应：利用测序仪对测序文库进行测序，产生原始测序数据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数据分析：对原始测序数据进行质量控制、比对、拼接等处理，得到基因组信息</a:t>
            </a:r>
            <a:endParaRPr/>
          </a:p>
        </p:txBody>
      </p:sp>
      <p:cxnSp>
        <p:nvCxnSpPr>
          <p:cNvPr id="188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9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常用的深度测序技术包括：第二代测序技术（如Illumina测序）、第三代测序技术（如PacBio测序、Oxford Nanopore测序）等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第二代测序技术：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Illumina测序：是目前最常用的深度测序技术，以高通量、低成本、高准确性为特点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Solexa测序：是Illumina公司开发的一种测序技术，通过合成测序芯片进行高通量测序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HiSeq测序：是Illumina公司开发的一种测序技术，通过高通量测序通道进行测序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第三代测序技术：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PacBio测序：以长读长、高准确性为特点，适用于基因组结构变异检测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Oxford Nanopore测序：以低成本、实时测序为特点，适用于现场快速检测</a:t>
            </a:r>
            <a:endParaRPr/>
          </a:p>
        </p:txBody>
      </p: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常用深度测序技术介绍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深度测序技术在非侵入性胎儿染色体非整倍体检测中的方法优化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方法优化：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提高测序深度：通过增加测序数据量，提高检测的准确性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优化数据分析算法：通过改进比对、拼接等算法，提高检测的准确性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多技术联合检测：通过结合多种深度测序技术，提高检测的灵敏度和准确性</a:t>
            </a:r>
            <a:endParaRPr/>
          </a:p>
        </p:txBody>
      </p:sp>
      <p:pic>
        <p:nvPicPr>
          <p:cNvPr id="19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基于深度测序技术的非侵入性检测实验设计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样本收集与处理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样本收集：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孕妇外周血：通过采集孕妇外周血，提取胎儿游离DNA进行检测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羊水、宫颈粘液等：通过采集孕妇羊水、宫颈粘液等样本，提取胎儿细胞游离DNA进行检测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样本处理：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DNA提取：采用试剂盒等方法，从样本中提取DNA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DNA样本制备：对DNA样本进行片段化、接头连接、扩增等处理，制备测序文库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https://d.book118.com/976022212240010050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基于深度测序技术的非侵入性胎儿染色体非整倍体检测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2024-09-16T11:47:32.841</cp:lastPrinted>
  <dcterms:created xsi:type="dcterms:W3CDTF">2024-09-16T03:47:32Z</dcterms:created>
  <dcterms:modified xsi:type="dcterms:W3CDTF">2024-09-16T03:47:34Z</dcterms:modified>
</cp:coreProperties>
</file>