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57CA3-C377-4C7C-908B-7B521A24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8780E-C98B-4ABF-BF98-E42EB8E8A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5A4F8-071F-410C-B7E8-EFAC99307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17312-1CEA-4DF5-B67A-05C120CB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C825E-4E67-4715-A1E0-5698F794C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EE529-80AB-47A1-B4FF-62A3DAA36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0C7E16-EB9B-4FB3-B784-9565CFE9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FDC95-7C7C-459B-81F4-467EC5E5B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C5754-E5D7-4B97-AD3B-B47FCC6A1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8FC01-7C54-4F12-B40C-ECC7FDFB0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140D2-3DAB-458D-A052-2F34072E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222321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护理专业介绍ppt课件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护理专业的实践与实习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护理专业的优秀人物与案例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护理专业是医学领域中的一个重要分支，主要负责提供全面的、专业的护理服务，以促进患者的康复和健康。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护理专业具有实践性、人文性、综合性等特点。护理人员需要具备扎实的医学知识、技能和良好的沟通能力，以便更好地为患者提供服务。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护理专业起源于古代的医疗护理，随着医学的发展和人们对健康需求的增加，护理逐渐成为一个独立的职业领域。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随着医学技术的不断进步和社会对健康需求的不断提高，护理专业也在不断发展壮大。现代护理已经从传统的医疗护理拓展到了社区护理、康复护理、老年护理等多个领域。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24" r="263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随着医疗技术的进步和人们对健康需求的提高，个性化护理将成为未来护理发展的重要趋势。护理人员需要根据患者的具体情况制定个性化的护理计划，以满足患者的特殊需求。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随着人工智能技术的发展，智能化护理也将成为未来护理的重要趋势。通过智能化技术的应用，可以提高护理工作的效率和质量，减轻护理人员的工作负担。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未来的护理工作将更加注重跨学科合作，包括医生、护士、康复师、营养师等多个领域的专业人员共同协作，以提供更加全面、专业的医疗服务。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50" r="23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基础护理课程是护理专业的基础，主要包括护理学基础、护理技术、护理伦理等方面的知识。这些课程旨在培养学生掌握基本的护理技能和理论知识，为后续的临床护理课程打下坚实的基础。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基础护理课程还包括一些人文社会科学方面的课程，如心理学、社会学等，旨在培养学生的综合素质和人文关怀精神，使其更好地理解患者需求并提供优质的护理服务。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课程是护理专业的重要组成部分，主要包括内科护理、外科护理、妇产科护理、儿科护理等方面的知识。这些课程旨在培养学生掌握各科临床护理技能和理论知识，能够独立应对各种临床情境，为患者提供专业的护理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临床护理课程注重实践操作和案例分析，通过模拟演练、角色扮演等形式，使学生更好地理解和掌握临床护理技能，提高其应对突发状况的能力。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课程是培养学生管理能力的核心课程，主要包括护理组织管理、护理人力资源管理、护理质量管理等方面的知识。这些课程旨在培养学生具备现代护理管理理念和能力，能够胜任护理管理工作，提高护理服务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护理管理课程注重理论与实践相结合，通过案例分析、小组讨论等形式，使学生更好地理解和掌握护理管理知识，培养其解决实际问题的能力。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护理管理课程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课程是培养学生科研能力的核心课程，主要包括护理科研方法、护理文献检索、护理实验设计等方面的知识。这些课程旨在培养学生具备科研思维和创新能力，能够开展临床实践和理论研究，推动护理学科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护理科研课程注重科研方法的掌握和实践，通过课题研究、论文撰写等形式，使学生更好地理解和掌握护理科研知识，提高其科研能力和学术水平。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护理专业的实践与实习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在校内实践基地进行基础护理技能的练习和实践，如无菌技术、注射、输液等。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模拟病例处理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通过模拟病例处理，让学生了解临床护理工作的流程和应对措施，提高解决实际问题的能力。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校内竞赛活动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组织护理技能竞赛等活动，激发学生的兴趣和积极性，提高实践能力和团队协作能力。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https://d.book118.com/976022232143010053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2024-09-20T10:14:36.476</cp:lastPrinted>
  <dcterms:created xsi:type="dcterms:W3CDTF">2024-09-20T02:14:36Z</dcterms:created>
  <dcterms:modified xsi:type="dcterms:W3CDTF">2024-09-20T02:14:38Z</dcterms:modified>
</cp:coreProperties>
</file>