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9026C-B261-4323-9FA8-BDC5A0029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89F03-061C-437D-A73D-54DF0517E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6994E-6F0C-4EDA-9FB6-5282BA814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7AC8D-A630-4995-AC13-32B6C104D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5B054-7C75-4BED-8D8C-704468350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5AD63B-B313-403A-9A0C-415B7F938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39A757-1CEA-4A23-B2E4-3BFA7247E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BD9BE-62DF-46B7-9D35-3C5820F1F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2F2EA-23FA-41C7-B0AC-96A162631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010F1-8139-4249-9853-500C7F55E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CBFA8-415E-4BA5-83A6-C607C7362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2505523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假期平安从你我做起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假期常见安全隐患及应对措施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个人安全防范意识培养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家庭安全教育与监管责任落实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社会共同营造良好氛围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859" b="218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假期期间，人们往往放松警惕，容易成为犯罪分子的目标。因此，加强个人防范意识，避免独自前往偏僻地方，确保自身安全至关重要。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假期是盗窃、抢劫等犯罪活动的高发期。保护好自己的财物，不轻易露富，加强防盗措施，是保障家庭财产安全的关键。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保障个人及家庭安全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财产安全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333" b="16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假期期间，人流、车流相对集中，容易出现交通拥堵、公共场所拥挤等现象。遵守交通规则，文明出行，有助于维护良好的社会秩序。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社会秩序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假期中，各类大型活动增多，如庆祝活动、文艺演出等。这些活动的安全顺利进行，需要广大市民的积极参与和配合，共同维护公共安全。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维护社会稳定和谐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假期是人们休闲旅游的黄金时间。在旅游过程中，注意个人财物安全、遵守景区规定、不轻易涉险，能够确保旅游安全。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假期出行频繁，交通事故易发。遵守交通规则，不酒驾、不疲劳驾驶，注意行车安全，是保障交通安全的基本要求。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假期期间，人们容易忽视日常生活中的安全隐患。注意用火用电安全、及时关闭电器设备、加强防盗措施，能够有效防范火灾和盗窃事故的发生。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5" r="1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792" r="8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2083" b="2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防范意外事故发生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假期常见安全隐患及应对措施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行人、非机动车和机动车都要遵守交通信号和道路标志，不闯红灯，不乱穿马路。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92" r="12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注意行车安全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避免高风险行为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417" r="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驾驶员在行车过程中要保持清醒，不酒后驾车，不疲劳驾驶，系好安全带，保持车距。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不超速、不超载、不抢行、不占用应急车道，避免在恶劣天气或复杂路况下冒险行驶。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提前了解目的地的天气、交通、住宿等情况，制定详细的行程计划，并备好常用药品和急救用品。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500" r="11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" r="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做好行前准备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在旅游过程中要注意个人财物安全，不轻易相信陌生人，避免前往未经开发的危险区域。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注意人身安全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尊重当地的风俗习惯和法律法规，不乱扔垃圾，不破坏生态环境和文物古迹。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遵守旅游规定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950" b="14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180" b="81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523" b="145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检查家用电器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假期期间要注意检查家用电器是否安全，避免使用老化、破损的电器和线路。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注意防火防盗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不在家中存放大量现金和贵重物品，出门时要关好门窗和水电气阀门，确保家庭安全。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合理安排生活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保持健康的生活作息和饮食习惯，避免长时间玩电脑游戏或看电视导致身体疲劳。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不轻易透露个人信息和银行账户密码等重要信息，避免上当受骗或造成经济损失。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警惕各种网络诈骗手段，如虚假购物网站、钓鱼邮件等，避免点击不明链接或下载可疑软件。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注意网络诈骗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250" r="10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合理安排上网时间和内容，避免沉迷网络影响学习和生活。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合理安排上网时间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个人安全防范意识培养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时刻保持对周围环境的警觉，注意观察可疑人员和异常情况。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提高警惕性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对于陌生人的搭讪和请求，要保持谨慎和客观判断，避免轻易相信。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不轻信陌生人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不随意透露个人信息和行程安排，防止被不法分子利用。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增强自我保护意识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了解常见危险源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学习并掌握常见的危险源，如火灾、地震、交通事故等，以便及时识别和应对。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掌握紧急逃生技能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熟悉各种紧急情况下的逃生方法和技巧，如火灾逃生、地震避险等。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学会寻求帮助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在遇到危险或紧急情况时，知道如何向周围的人或相关机构求助。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学会识别危险源和应对方法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https://d.book118.com/976025055234010032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2024-09-01T07:17:04.934</cp:lastPrinted>
  <dcterms:created xsi:type="dcterms:W3CDTF">2024-08-31T23:17:04Z</dcterms:created>
  <dcterms:modified xsi:type="dcterms:W3CDTF">2024-08-31T23:17:07Z</dcterms:modified>
</cp:coreProperties>
</file>