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0B07A8-AB3E-46D9-AB9B-14625AA6AC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C97A7E-CC04-4365-ACCB-2F01B152BE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FCB652-ABDE-4739-9131-D9D882B8A9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771242-C69B-413E-AB6C-A6EB561E3F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2321C1-EA28-4D12-9E77-82C228A426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F05738-FCA9-4EA4-BA15-3DE5DA5933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776148-0778-4B77-888C-EF97619ACB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8278AC-F3D7-4C8B-B76D-D601B1CC4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FF36E8-0061-4F3C-8FD0-5D88C4C856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AA7069-1B45-4895-826C-6A6444BF33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35237B-AF9D-4040-8C4A-1DAC887F9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031115122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四步法处理凶险性护理课件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凶险性护理概述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四步法的理论框架</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实际应用与案例分析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注意事项与改进建议</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凶险性护理概述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175" r="3217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凶险性护理是指对患者的生命体征出现严重异常或病情急剧恶化时所采取的紧急护理措施。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需要迅速、准确地判断和处理，涉及多个学科和领域，需要团队协作和高效沟通。</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心搏骤停、急性呼吸衰竭、严重创伤、急性中毒等。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一位中年男性因急性心肌梗死导致心搏骤停，医护人员迅速进行心肺复苏和除颤，成功挽救患者生命。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常见类型与案例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案例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类型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及时有效的凶险性护理能够显著提高患者的生存率和生活质量，减少并发症和后遗症。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难点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需要快速准确地进行病情评估和决策，处理过程中涉及多个学科和领域，需要高效的团队协作和沟通。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处理的重要性与难点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四步法的理论框架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全面评估患者情况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在处理凶险性护理时，第一步是全面评估患者的病情、病史、身体状况、心理状况和社会支持系统，以便对患者的状况进行准确诊断。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第一步：评估与诊断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制定个性化护理方案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基于评估与诊断的结果，制定个性化的护理计划，明确护理目标，列出所需的护理措施，并确定护理责任的划分。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第二步：制定护理计划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有效执行护理计划</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按照护理计划，实施各项护理措施，确保患者得到全面、专业的护理，同时注意观察患者的反应和病情变化，及时调整护理措施。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第三步：实施护理措施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https://d.book118.com/976031115122010035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2024-09-05T08:15:59.343</cp:lastPrinted>
  <dcterms:created xsi:type="dcterms:W3CDTF">2024-09-05T00:15:59Z</dcterms:created>
  <dcterms:modified xsi:type="dcterms:W3CDTF">2024-09-05T00:16:01Z</dcterms:modified>
</cp:coreProperties>
</file>