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54827-1B58-4D63-980C-8293FC8BF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4070B-D656-4A19-9094-DB9118BD0E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7BB496-2E80-49C1-A870-FED8DBF74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EF2A72-2643-4C42-B38B-6B48E8B31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345FFF-68DA-4B35-BF4F-15B0119A5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BECE5E-01B3-4059-8948-A5001BF4B5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A2D728-55B1-4251-A465-54F1F7A1F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52EF21-B9B3-4F71-B0BA-3E5F6FCF7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39BAA0-BB92-4E21-A355-3872BF0D6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C7F474-752D-4A35-88C6-7F615C6F7F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32ABA-228B-4657-880C-0DC77D954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76031154202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小升初衔接重要性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202X-12-29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小升初衔接对学习的影响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小升初衔接对生活的影响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小升初衔接对心理的影响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如何做好小升初衔接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小学与初中阶段教育的差异性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小学和初中是两个不同的教育阶段，在课程设置、教学方法、学习要求等方面存在较大差异。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儿童发展阶段的转变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小学生处于儿童期，而初中生则进入了青少年期，两个阶段的发展特点和需求也有所不同。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86" r="234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4" r="316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641" r="286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237" r="3123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通过小升初衔接，可以帮助儿童更好地适应新的学习环境和要求，减少过渡期的困难和挑战。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促进儿童顺利过渡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良好的衔接能够使儿童更好地掌握知识和技能，提高教育质量，为未来的学习和成长打下坚实的基础。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衔接的意义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小升初衔接对学习的影响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学科知识的连贯性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小升初衔接是确保学科知识连贯性的关键时期。随着学生从小学进入初中，学科知识的难度和深度都会有所增加，因此需要学生在学习方法、思维方式等方面进行相应的调整。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知识体系的建立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初中学科知识更加系统化，需要学生建立起完整的知识体系。在衔接过程中，学生应该注重对基础知识的掌握，以便更好地适应初中学习的要求。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学科间的联系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小升初衔接还需要注意学科间的联系。学生应该了解不同学科之间的联系，将知识点串联起来，形成完整的知识网络。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学科知识的连贯性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自主学习能力的培养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初中学习相较于小学更需要学生的自主学习能力。在衔接过程中，学生应该逐渐摆脱对老师的依赖，学会自己制定学习计划、安排学习时间、总结学习方法等。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课堂参与度的提高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初中课堂参与度更高，学生应该积极思考、主动发言、与老师和同学进行交流讨论。在衔接过程中，学生应该逐渐适应这种课堂氛围，提高自己的课堂参与度。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作业和考试的要求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初中作业和考试相较于小学更加规范化和严格。学生应该了解初中作业和考试的要求，掌握正确的答题技巧和方法，以便更好地应对初中学习的挑战。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学习方法的转变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积极心态的建立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初中学习压力相较于小学更大，学生需要建立起积极的心态来面对挑战。在衔接过程中，学生应该保持乐观向上的心态，遇到困难时及时调整自己的情绪。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学习目标的明确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学生应该明确自己的学习目标，了解自己的优劣势，以便更好地制定学习计划和调整学习方法。同时，学习目标也应该与实际相符，避免过于理想化或不切实际。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学习习惯的养成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良好的学习习惯对于初中学习至关重要。在衔接过程中，学生应该逐渐养成良好的学习习惯，如定时复习、整理笔记、规范书写等。这些习惯有助于提高学习效率和学习成绩。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学习态度的调整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小升初衔接对生活的影响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50" b="23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从小学到初中，生活环境发生了显著变化，包括校园环境、教室布局、作息时间等，学生需要尽快适应新环境，以便更好地投入学习。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初中生活要求学生具备一定的独立生活能力，如自主安排时间、独立完成作业等，学生需要在家长的指导下逐渐培养自己的独立性。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生活环境的改变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独立生活能力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适应新环境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结交新朋友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进入初中，学生需要结交新的朋友，建立新的社交圈子，这对于学生的情感发展和心理健康至关重要。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融入集体生活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初中生活强调集体主义精神，学生需要学会与同学合作、分享，尊重他人，以更好地融入集体生活。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社交圈子的变化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0000" r="10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初中学习任务繁重，学生需要学会合理安排时间，制定学习计划，以确保各科学习都能得到充分的时间和精力。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管理时间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初中生活要求学生具备一定的自我约束能力，如抵制诱惑、克服拖延等，以便更好地完成学习任务。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自我约束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自理能力的提升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https://d.book118.com/976031154202010033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2024-09-02T11:56:05.710</cp:lastPrinted>
  <dcterms:created xsi:type="dcterms:W3CDTF">2024-09-02T03:56:05Z</dcterms:created>
  <dcterms:modified xsi:type="dcterms:W3CDTF">2024-09-02T03:56:07Z</dcterms:modified>
</cp:coreProperties>
</file>