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F604B1-B1E4-43EB-8825-4656B2C6C31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7C18D-4717-405D-99E6-0DB5BF557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ACA8-069D-4CBB-B67C-984112D9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96399-6C19-44ED-A651-72451C594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A0F9A-4896-412B-AB8D-077FFF76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91979-222A-4EC5-B81F-9528B9699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CDB6F-50BF-45F8-B1C4-9EEC490F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434CF-4A31-4088-A979-FE2AFC42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78E3F-386F-4B69-8755-EA09842B5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B78EC-1C5A-4755-BBD4-B96086BC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114B-C555-41EE-9C31-E65FEF44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6A9D1-3F1F-4117-B7D0-EBF5B84B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A215BA-A2FC-449D-9FDE-2B2744C3B4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63AFB3F-2600-4206-A42F-CF5AEAF3E0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32044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区块链技术重塑供应链金融模式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供应链金融与区块链技术概述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区块链技术在供应链金融中的应用案例分析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区块链技术在供应链金融中的挑战与解决方案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区块链技术在供应链金融中的风险与治理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区块链技术在供应链金融中的未来发展趋势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参考文献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供应链金融与区块链技术概述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https://d.book118.com/976032044052010103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区块链技术重塑供应链金融模式</vt:lpstr>
      <vt:lpstr>目录</vt:lpstr>
      <vt:lpstr>第1章 供应链金融与区块链技术概述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2024-09-28T12:40:05.525</cp:lastPrinted>
  <dcterms:created xsi:type="dcterms:W3CDTF">2024-09-28T04:40:05Z</dcterms:created>
  <dcterms:modified xsi:type="dcterms:W3CDTF">2024-09-28T04:40:07Z</dcterms:modified>
</cp:coreProperties>
</file>