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9C6F6-75A6-4BAB-8AC2-CA0509B4E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15FD1-1FDA-47E8-9CC0-3C73A99CC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5F2B2-4C6A-4397-AED0-DCF451CB0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35E5F-42F8-4C52-8E66-1418690E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869BDA-38FB-4FE7-A029-47FDC32F1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1D37B9-3698-48CB-8B9B-537614DE8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53FAA-A831-44DE-AE39-06A83F73C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E16E06-08FB-4E02-8DAA-EA823D0B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DA578-D581-48C7-8630-E529735B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3C0CD-FB62-408A-B1DC-FD510C96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6E055-168C-4D91-9175-2B07D63F8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3222002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某人民医院绩效奖金方案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绩效奖金核算方法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绩效奖金发放规则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绩效奖金调整机制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绩效奖金方案实施保障措施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绩效奖金方案概述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667" r="13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激励医务人员提高工作积极性和效率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促进医院整体业绩和服务质量的提升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营造公平、公正、公开的奖励氛围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适用于医院所有在职医务人员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包括医生、护士、医技人员等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不包括行政后勤人员和非在编人员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绩效奖金总额及分配原则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绩效奖金总额根据医院年度收支结余和绩效考核结果确定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分配原则按照个人绩效、科室绩效和医院绩效三个层面进行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个人绩效占比50%，科室绩效占比30%，医院绩效占比20%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绩效奖金分配要体现多劳多得、优绩优酬的原则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绩效奖金核算方法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以月度为核算周期，每月进行一次绩效奖金的核算与发放。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核算周期与流程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核算周期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每月初收集上月的各项核算数据。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数据收集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对收集的数据进行核对，确保数据的准确性和完整性。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数据核对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根据核算公式和权重设置，计算每位员工的绩效奖金。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绩效奖金计算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对计算结果进行审核，确保计算过程无误。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结果审核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审核通过后，将绩效奖金发放至员工个人工资账户。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奖金发放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核算项目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包括工作量、工作质量、患者满意度、科研能力、教学能力等多个方面。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根据医院实际情况和战略发展目标，对各核算项目进行权重设置。例如，工作量占30%、工作质量占25%、患者满意度占20%、科研能力占15%、教学能力占10%等。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核算项目及权重设置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数据来源与统计口径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各项核算数据来源于医院的信息系统、患者满意度调查结果、科研与教学管理部门等。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数据的统计口径需保持一致，确保数据的可比性和公正性。例如，工作量的统计应以实际完成的诊疗人次、手术台次等为准；工作质量的评价应以医疗安全、医疗效率、医疗效果等为主要指标；患者满意度的调查应采用标准化的问卷和调查方法，确保调查结果的客观性和准确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统计口径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绩效奖金发放规则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绩效奖金每季度发放一次，具体时间为每年的3月、6月、9月和12月的最后一个工作日。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绩效奖金通过银行转账方式直接汇入员工个人工资账户。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发放方式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发放时间与方式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员工必须在绩效奖金发放前完成医院规定的绩效考核任务，且考核结果达到合格标准。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对于在绩效奖金发放前离职或违反医院规定的员工，将取消其当季度绩效奖金资格。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发放条件与限制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发放条件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https://d.book118.com/976032220020010050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2024-09-15T05:37:41.959</cp:lastPrinted>
  <dcterms:created xsi:type="dcterms:W3CDTF">2024-09-14T21:37:41Z</dcterms:created>
  <dcterms:modified xsi:type="dcterms:W3CDTF">2024-09-14T21:37:44Z</dcterms:modified>
</cp:coreProperties>
</file>