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B88BEE-D425-4A6A-9994-5F6F4419C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3867EA-7B53-4DDC-860E-70AAFD5BE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E5DD7D-A921-4971-B468-44302293F4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3FF176-72DF-4DB8-BD93-28F580758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50C36D-6656-459F-85CF-A85ACA609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8398BE-1887-4978-A11C-935EC8696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B274A8-4181-405A-AE66-02B0CB499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B7E855-3850-4E07-B9CA-B47619D47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56FF37-FB5E-47A1-BB9F-59DAA5764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DDDB02-E15B-4644-AF28-B60D3BA1E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11C15F-DFAB-4A39-A955-36F1826AB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6032241223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护理消毒隔离工作总结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C9B67E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消毒隔离工作实施情况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护理人员消毒隔离意识调查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消毒隔离工作成效评估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存在问题与改进建议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总结护理消毒隔离工作的执行情况，分析存在的问题，提出改进措施，提高护理质量和患者安全。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随着医疗技术的不断发展，护理消毒隔离工作在医院感染防控中发挥着越来越重要的作用。为了更好地保障患者的健康和安全，需要定期对护理消毒隔离工作进行总结和评估。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178" r="2617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本报告将详细介绍护理消毒隔离工作的执行情况，包括制度建设、人员培训、日常监测、消毒灭菌、隔离措施等方面的内容。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分析存在的问题和不足，提出改进措施和建议。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152" b="715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结合实际案例，探讨护理消毒隔离工作的经验和教训，为今后的工作提供借鉴和参考。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656" b="6656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汇报内容概述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消毒隔离工作实施情况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每日对病房、走廊、卫生间等公共区域进行清洁，并使用含氯消毒剂进行地面、墙面、家具的消毒。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空气消毒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医疗器械消毒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583" r="17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使用紫外线灯对病房进行空气消毒，确保室内空气质量安全。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对使用过的医疗器械进行严格消毒，确保下次使用时无菌。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日常消毒工作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将感染患者与非感染患者分开，减少交叉感染的风险。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167" r="15167"/>
          <a:stretch>
            <a:fillRect/>
          </a:stretch>
        </p:blipFill>
        <p:spPr>
          <a:xfrm>
            <a:off x="8816628" y="1536628"/>
            <a:ext cx="1898908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患者隔离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医护人员在进行诊疗操作时，必须佩戴口罩、手套等防护用品。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防护用品使用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对接触过感染患者的医护人员进行隔离观察，防止病毒扩散。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接触隔离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隔离措施执行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制定年度消毒隔离培训计划，提高医护人员的消毒隔离意识和技能。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000" r="17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对新入职医护人员进行消毒隔离知识培训，确保他们掌握相关技能。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在职培训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0833" r="208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通过宣传教育，提高患者和家属对消毒隔离的认识，增强他们的防护意识。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宣传教育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培训与教育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护理人员消毒隔离意识调查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708" r="18708"/>
          <a:stretch>
            <a:fillRect/>
          </a:stretch>
        </p:blipFill>
        <p:spPr>
          <a:xfrm>
            <a:off x="652454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大部分护理人员对消毒隔离知识有所了解，但实际操作中存在不规范现象。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部分护理人员对消毒剂的正确使用和配制方法不够熟悉。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少数护理人员对隔离措施的执行不够严格，存在疏漏。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意识调查结果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https://d.book118.com/976032241223010041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2024-09-08T21:57:49.198</cp:lastPrinted>
  <dcterms:created xsi:type="dcterms:W3CDTF">2024-09-08T13:57:49Z</dcterms:created>
  <dcterms:modified xsi:type="dcterms:W3CDTF">2024-09-08T13:57:51Z</dcterms:modified>
</cp:coreProperties>
</file>