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2A9A28-C5EE-4C48-A200-DB2F080AB8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F1B186-9308-4542-BB23-52C6438E2E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DE83B5-347F-4732-809A-9DE8F6BF6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92E0C6-7B3D-4D37-A7A0-A45785C12B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531E92-FCD0-4F3D-B84A-B453CE3A34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868C28-EB19-46BE-92A3-72D8A428ED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5264A1-D3A2-48E8-8B14-065412CD3F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A08FA4-E31C-429B-A5B8-CA03E7D641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06B5BD-35E1-4CAD-9D1F-196DA76710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6B8FB0-F59C-4E13-885F-A4C018E4D8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24322A-3976-4C7F-A27B-E3F66A3E7D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03415403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呼吸道传染病病原学广东疾控中心</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汇报人：AA</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2024-01-27</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呼吸道传染病病原学基础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广东地区呼吸道传染病现状分析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广东疾控中心在呼吸道传染病防控中的作用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广东疾控中心在呼吸道传染病病原学研究中的成果与贡献</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未来展望与挑战</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了解呼吸道传染病的病原学特点，为预防和控制提供科学依据。</a:t>
            </a:r>
          </a:p>
        </p:txBody>
      </p:sp>
      <p:pic>
        <p:nvPicPr>
          <p:cNvPr id="5" name="Picture 5"/>
          <p:cNvPicPr>
            <a:picLocks noChangeAspect="1"/>
          </p:cNvPicPr>
          <p:nvPr/>
        </p:nvPicPr>
        <p:blipFill>
          <a:blip r:embed="rId4"/>
          <a:srcRect l="13333" r="13333"/>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分析广东省呼吸道传染病的流行现状，为制定针对性防控策略提供参考。</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促进广东省呼吸道传染病防控工作的深入开展，保障公众健康。</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常见的呼吸道传染病包括流感、感冒、麻疹、风疹、流行性腮腺炎、猩红热、百日咳等。</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呼吸道传染病的传播方式主要是通过飞沫传播，也可通过接触传播。其传播速度快，范围广，易引起暴发流行，对公众健康造成严重威胁。</a:t>
            </a:r>
          </a:p>
        </p:txBody>
      </p:sp>
      <p:pic>
        <p:nvPicPr>
          <p:cNvPr id="4" name="Picture 4"/>
          <p:cNvPicPr>
            <a:picLocks noChangeAspect="1"/>
          </p:cNvPicPr>
          <p:nvPr/>
        </p:nvPicPr>
        <p:blipFill>
          <a:blip r:embed="rId2"/>
          <a:srcRect l="6208" r="6208"/>
          <a:stretch>
            <a:fillRect/>
          </a:stretch>
        </p:blipFill>
        <p:spPr>
          <a:xfrm>
            <a:off x="6927890"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呼吸道传染病是指由病毒、细菌、支原体、衣原体等多种病原微生物通过呼吸道侵入人体，引起的以呼吸系统症状为主的传染性疾病。</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呼吸道传染病概述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呼吸道传染病病原学基础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4958" r="495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542" r="165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细菌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病毒</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真菌</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其他微生物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病原体的种类与特点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如肺炎链球菌、流感嗜血杆菌等，引起细菌性呼吸道感染，具有细胞壁和多种代谢途径。</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如曲霉菌、念珠菌等，引起真菌性呼吸道感染，多继发于其他感染或免疫力低下患者。</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如流感病毒、呼吸道合胞病毒等，引起病毒性呼吸道感染，具有高度的变异性和传染性。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如支原体、衣原体等，引起非典型性肺炎等呼吸道感染，具有独特的生物学特性和致病机制。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0000" r="20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病原体通过患者咳嗽、打喷嚏或谈话时产生的飞沫传播给他人，飞沫中的病原体可被易感者吸入呼吸道而感染。</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空气飞沫传播</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病原体可附着在患者或携带者的手、物品表面等，通过接触传播给他人，接触后未洗手再触摸口、鼻、眼等部位时易发生感染。</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接触传播</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在相对封闭的环境中，长时间暴露于高浓度气溶胶情况下存在经气溶胶传播的可能。气溶胶是指悬浮在气体介质中的固态或液态颗粒所组成的气态分散系统。</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气溶胶传播</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病原体的传播途径与机制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其他微生物致病机理</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支原体、衣原体等微生物通过粘附于宿主细胞表面、释放毒素等方式引起感染，临床表现包括发热、咳嗽等呼吸道症状以及全身不适等症状。</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细菌致病机理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细菌通过产生毒素、破坏宿主细胞结构等方式引起感染，临床表现包括发热、咳嗽、咳痰等呼吸道症状以及全身中毒症状。</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病毒致病机理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病毒通过侵入宿主细胞、利用宿主细胞资源进行复制等方式引起感染，临床表现包括发热、头痛、肌肉酸痛等全身症状以及鼻塞、流涕等呼吸道症状。</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真菌致病机理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真菌通过产生孢子、菌丝等结构侵犯宿主组织引起感染，临床表现包括咳嗽、咳痰、胸痛等呼吸道症状以及发热、乏力等全身症状。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病原体的致病机理与临床表现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广东地区呼吸道传染病现状分析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广东地区呼吸道传染病流行情况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流行季节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广东地区呼吸道传染病全年均可发生，但主要集中在冬春季节。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流行强度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近年来，广东地区呼吸道传染病的发病率和死亡率呈上升趋势，其中流感、肺结核等疾病的流行强度较高。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流行特点</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广东地区呼吸道传染病的流行特点包括传播速度快、范围广、易感人群多等。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750" r="187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流感病毒是引起流感的主要病原体，具有高度的变异性和传染性，可引起全球范围内的大流行。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流感病毒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结核分枝杆菌是引起肺结核的病原体，主要通过飞沫传播，具有较强的传染性和致病性。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结核分枝杆菌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冠状病毒是引起严重急性呼吸综合征（SARS）和中东呼吸综合征（MERS）的病原体，具有高度的传染性和致死率。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冠状病毒</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主要呼吸道传染病的病原体特点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广东地区呼吸道传染病的防控挑战</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病原体变异</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呼吸道传染病的病原体不断发生变异，导致疫苗研发和防控策略的制定面临挑战。</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医疗资源不足</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部分地区医疗资源不足，导致呼吸道传染病的诊断和治疗受到限制。</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人口流动</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广东地区人口密集且流动性大，增加了呼吸道传染病的传播风险。</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社会认知度不够</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部分公众对呼吸道传染病的认知度不够，缺乏自我防护意识，增加了疾病的传播风险。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https://d.book118.com/976034154031010044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2024-09-12T10:06:14.160</cp:lastPrinted>
  <dcterms:created xsi:type="dcterms:W3CDTF">2024-09-12T02:06:14Z</dcterms:created>
  <dcterms:modified xsi:type="dcterms:W3CDTF">2024-09-12T02:06:16Z</dcterms:modified>
</cp:coreProperties>
</file>