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64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7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211B1-01D7-47A0-9CF3-A147F9DB1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6CC01-467E-4C75-A871-3D1E75439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2CA34-FC01-4385-8454-0740E2AEB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704CB-2D9F-423D-8F79-EE7D5271C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E9D382-97F8-4C29-B68F-AC753DFC3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B7A20C-31CC-47B3-80E2-9CE6F1A37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135964-77FE-47C3-B092-57196123B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84A68-23EE-4645-B168-47EDF797A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93540-8FF3-4BE4-8316-80F0B6B2C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4B953-B833-49C2-ACEA-2E94918C7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73F98-4C7B-4013-ADBA-0CA14B6A8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954" r:id="rId2"/>
    <p:sldLayoutId id="2147496955" r:id="rId3"/>
    <p:sldLayoutId id="2147496956" r:id="rId4"/>
    <p:sldLayoutId id="2147496957" r:id="rId5"/>
    <p:sldLayoutId id="2147496958" r:id="rId6"/>
    <p:sldLayoutId id="2147496959" r:id="rId7"/>
    <p:sldLayoutId id="2147496960" r:id="rId8"/>
    <p:sldLayoutId id="2147496961" r:id="rId9"/>
    <p:sldLayoutId id="2147496962" r:id="rId10"/>
    <p:sldLayoutId id="214749696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34213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线上课程英语阅读教学设计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线上课程英语阅读教学目标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线上课程英语阅读教学内容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线上课程英语阅读教学过程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线上课程英语阅读教学评价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线上课程英语阅读教学注意事项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线上课程英语阅读教学目标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https://d.book118.com/976034213154010032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线上课程英语阅读教学设计</vt:lpstr>
      <vt:lpstr>目录</vt:lpstr>
      <vt:lpstr>线上课程英语阅读教学目标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2024-08-31T22:16:22.153</cp:lastPrinted>
  <dcterms:created xsi:type="dcterms:W3CDTF">2024-08-31T14:16:22Z</dcterms:created>
  <dcterms:modified xsi:type="dcterms:W3CDTF">2024-08-31T14:16:24Z</dcterms:modified>
</cp:coreProperties>
</file>