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2DF32E-B448-4E56-A2B3-90B2C0741F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917F24-C76F-49EC-BDD7-E04D1CFFD5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F8BF45-26E9-4D0A-8876-3805EAEB5B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2E92D9-4A83-498C-888C-179070D3E5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A55060-0B5F-469A-A765-6E6CADAAC4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CF7AEE-59A5-4CAB-96E5-2215095A5C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C84499-06A5-43E6-B76B-F4C8F0300E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5D8C95-F806-4C0A-A888-0A9BDEC3E1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DDF0C3-1876-4A8E-A852-BD065F14DD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420754-7337-43D9-B1B4-FD5B1C109C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9B7D5D-8129-44CA-8665-49412C7B2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04124300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《地图投影变换详解》PPT课件</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地图投影变换的基本概念</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地图投影变换的数学基础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常用地图投影变换方法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地图投影变换的性能优化</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地图投影变换的未来发展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地图投影变换的基本概念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006" b="110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将地球表面的地理坐标转换为地图平面上的坐标的过程。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包括几何投影和物理投影两大类，几何投影基于几何关系进行坐标转换，物理投影基于物理模型进行坐标转换。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地图投影变换的定义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投影变换方法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地图投影变换</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地图投影变换的分类</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按投影变形性质分类：等角投影、等面积投影、等距离投影、等方位投影等。</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按投影面与地球关系分类：正射投影、透视投影等。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按投影面形态分类：平面投影、曲面投影等。</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地图投影变换是地理信息系统中的重要环节，用于将地理坐标转换为平面坐标，便于地图制作和空间分析。</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地理信息系统</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地图投影变换在地球科学、地理学、气象学等领域中也有广泛应用，为科研工作者提供重要的数据支持和可视化手段。</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科学研究</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地图投影变换用于将地球表面地理坐标转换为导航系统所需的平面坐标，实现精准定位和导航。</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导航系统</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地图投影变换在军事领域中广泛应用于战略规划和战术部署，通过地图投影变换实现快速准确的地理信息处理和分析。</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军事领域</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地图投影变换的应用场景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地图投影变换的数学基础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线性代数在地图投影变换中的应用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矩阵表示投影变换</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使用矩阵表示地理坐标和投影坐标之间的关系，通过矩阵运算实现投影变换。</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线性变换的性质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研究线性变换的连续性、可逆性和稳定性，确保投影变换的准确性和稳定性。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利用微分几何中的曲面理论，研究如何将地球表面这种曲面映射到二维平面地图上。</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曲率与地图变形</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分析不同投影方法导致的曲率变化和地图变形，以及如何减小变形和提高地图精度。</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曲面映射到平面</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微分几何在地图投影变换中的应用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采用数值迭代算法求解投影变换中的非线性方程组，提高计算效率和精度。</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通过数值计算方法控制投影变换过程中的误差，优化投影结果，提高地图的准确性和可读性。</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迭代算法</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误差控制与优化</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数值计算在地图投影变换中的应用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常用地图投影变换方法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https://d.book118.com/976041243004010045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2024-09-13T16:17:43.035</cp:lastPrinted>
  <dcterms:created xsi:type="dcterms:W3CDTF">2024-09-13T08:17:43Z</dcterms:created>
  <dcterms:modified xsi:type="dcterms:W3CDTF">2024-09-13T08:17:45Z</dcterms:modified>
</cp:coreProperties>
</file>