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5AF83-AE15-452E-B0BD-AFA570616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EC988-EF34-4605-BC72-5D2821097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9A1BB-F865-49EB-9FAA-164DCCD3E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EB82F-0417-4A22-821B-01AE87E5E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5E61A-5B80-4C45-883B-1F28A2D53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7D07A2-ACB1-44D0-AD42-C76EE12C8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938F2-AF51-4280-B57E-AE062367B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A14E7-ACB4-4DEB-96D0-EE0D525D4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18416-6078-4F1E-9DD8-F4BF4D14D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1136B-1C0B-4286-8E0C-F6B6013FE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31D3F-5870-4893-B099-45C184F9B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4204520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2023年股骨颈骨折护理的总结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股骨颈骨折概述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2023年股骨颈骨折护理的进展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护理实践中的挑战与解决方案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32" r="238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随着人口老龄化加剧，股骨颈骨折的发病率呈上升趋势，对患者的生命质量和健康造成严重影响。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股骨颈骨折是一种常见的骨折类型，多发于老年人，由于骨质疏松和骨密度降低，摔倒时易发生股骨颈骨折。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探讨股骨颈骨折护理的最佳实践方案，提高患者的康复效果和生活质量。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通过分享护理经验和教训，促进护理专业的发展和学术交流。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本文旨在总结2023年股骨颈骨折护理的研究进展和实践经验，为临床护理提供参考和借鉴。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股骨颈骨折概述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摔倒、车祸、高处坠落等外部暴力导致股骨颈骨折。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208" b="15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骨骼疾病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骨密度降低，骨骼变脆，轻微外伤即可引发骨折。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骨髓炎、骨肿瘤等骨骼疾病可能导致股骨颈骨折。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股骨颈骨折的成因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356" b="123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股骨颈骨折的症状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患处剧烈疼痛，活动或移动时加剧。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患处周围肿胀，皮肤发红。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患处可能发生畸形或成角。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关节活动受限，无法承重或行走。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畸形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X光检查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CT和MRI检查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股骨颈骨折的诊断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6703" b="1670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6752" b="167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22896" b="2289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详细询问患者病史，了解骨折发生情况。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观察患处情况，进行触诊和活动度检查。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常规拍摄X光片，了解骨折类型和移位情况。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进一步了解骨折细节和周围组织损伤情况。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2023年股骨颈骨折护理的进展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更有效的疼痛控制方法，如非药物镇痛和个体化疼痛治疗方案，已被广泛应用于临床实践。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通过优化护理流程和加强患者教育，有效预防了股骨颈骨折术后常见并发症的发生。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康复护理计划更加科学和个性化，注重患者功能恢复和日常生活能力的提高。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护理方法的改进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https://d.book118.com/976042045200010103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2024-09-29T00:43:58.263</cp:lastPrinted>
  <dcterms:created xsi:type="dcterms:W3CDTF">2024-09-28T16:43:58Z</dcterms:created>
  <dcterms:modified xsi:type="dcterms:W3CDTF">2024-09-28T16:44:00Z</dcterms:modified>
</cp:coreProperties>
</file>