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CD23D5-862F-4A2F-8788-9FB528F53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948115-78E4-46A8-9207-9FF9C8641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3A9C7E-CF63-4AA9-96AB-EECC25B7F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753DAB-353A-4AD7-8391-A39D77730E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FFB0B0-B699-4B86-A838-524532A735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73F643-9880-4AB9-9C7F-C7CB817B5A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B1DA66-70C5-4FBD-BE8C-2E0B1C5226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60E069-F78A-4ED8-8C1B-7B3AB75F12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1C5E8-F9AD-4F52-AB75-8DF0741C68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1F26B-DBCE-4BCC-AA73-A97A89C44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F0CED-8755-459B-952B-BA1E1103D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421512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探讨社会认知对青少年领导力与决策能力的影响</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青少年领导力与决策能力的概念及重要性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社会认知对青少年领导力与决策能力的影响机制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社会认知在不同文化背景下的差异性分析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提升青少年领导力与决策能力的策略与建议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社会认知与青少年发展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社会认知是指个体对社会信息的感知、理解和应对能力。在青少年时期，社会认知能力的形成和发展对个体的心理健康和社会适应具有重要意义。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领导力与决策能力的重要性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领导力和决策能力是青少年成长过程中的重要素质，对于其未来的学业、职业和人生发展具有深远的影响。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社会认知对领导力与决策能力的影响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社会认知能力的发展有助于青少年更好地理解和应对社会情境，提高其领导力和决策能力。因此，探讨社会认知对青少年领导力与决策能力的影响具有重要的理论和实践意义。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研究目的：本研究旨在探讨社会认知对青少年领导力与决策能力的影响，揭示其内在关系和作用机制，为青少年教育和培养提供理论支持和实践指导。</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研究问题：本研究将围绕以下几个问题展开探讨</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社会认知能力的构成和发展特点是什么？</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青少年领导力与决策能力的表现和评价方式有哪些？</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社会认知如何影响青少年的领导力与决策能力？</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如何通过教育和培训提高青少年的社会认知能力，进而提升其领导力和决策能力？</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青少年领导力与决策能力的概念及重要性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领导力是指个体在团队或组织中，通过自身影响力、沟通能力、协调能力等手段，引导和激励他人共同实现目标的能力。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领导力定义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领导力是现代社会中不可或缺的能力之一，它对于个人和组织的发展都具有重要意义。拥有领导力的人能够更好地协调团队资源，激发团队成员的积极性和创造力，带领团队共同实现目标。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领导力的重要性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领导力概念及重要性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决策能力定义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决策能力是指个体在面对问题和选择时，能够理性分析、权衡利弊、制定并执行决策的能力。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决策能力的重要性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决策能力对于个人和组织的发展同样具有重要意义。在现代社会中，人们需要不断面对各种选择和决策，拥有良好的决策能力能够帮助个人和组织更好地应对挑战和机遇，实现自身的发展目标。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083" r="23083"/>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决策能力概念及重要性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青少年阶段是个体身心发展的重要时期，具有独特的生理和心理特点。青少年时期是自我认知、价值观形成、社会技能学习等关键能力的形成期。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青少年阶段的特点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青少年阶段对于个体一生的发展具有深远的影响。在这个时期，青少年开始独立思考、探索自己的身份和价值观，并逐渐形成自己的领导风格和决策模式。同时，青少年阶段也是培养领导力和决策能力的关键时期，通过适当的引导和培训，可以帮助青少年更好地发展这些能力，为未来的成功奠定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青少年阶段的意义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青少年阶段的特点与意义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社会认知对青少年领导力与决策能力的影响机制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4" r="16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社会认知理论强调个体在社会环境中对信息的感知、解释和记忆过程，以及这些过程如何影响个体的行为和决策。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社会认知理论经历了从单一认知到多元认知、从静态认知到动态认知的发展过程，逐渐强调认知的情境性、互动性和发展性。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社会认知理论及其发展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社会认知理论</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813" r="14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领导力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社会认知通过影响青少年的自我概念、价值观和目标设定，进而塑造其领导风格和领导能力。具备较高社会认知能力的青少年更能理解他人需求，展现出更具包容性和协作精神的领导风格。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决策能力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社会认知影响青少年的信息处理和决策策略。高社会认知能力的青少年能更全面地收集信息，权衡利弊，做出更理性和负责任的决策。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社会认知对青少年领导力与决策能力的影响路径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https://d.book118.com/976042151241010033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2024-09-02T19:52:32.305</cp:lastPrinted>
  <dcterms:created xsi:type="dcterms:W3CDTF">2024-09-02T11:52:32Z</dcterms:created>
  <dcterms:modified xsi:type="dcterms:W3CDTF">2024-09-02T11:52:34Z</dcterms:modified>
</cp:coreProperties>
</file>