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CF2EC0-3A6F-4BB4-A3E2-5040B9A088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7C915A-8D77-4DA5-AE2D-496D767E32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D3EA9D-8026-4626-85CC-3FF6AB5B01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98B88A-9A57-4EB7-B23F-61C25C0FA6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12BCE3-B214-49CA-8898-1F410CF08A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C3C4859-8D64-46CC-B737-7BCBEFBEF6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7132CC-B444-4AEA-8E2E-F48CF476C0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DF209C-891D-41BC-BF20-9FEDA1BFC4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B94F33-3090-442E-B3DB-757AC0454D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0C895E-1C9E-42BF-A8E0-B87AD4B6D4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80C7AB-1AAE-4823-B712-FDEFC5D5B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604304201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《节前安全教育培训》课件</a:t>
            </a:r>
            <a:endParaRPr lang="en-US" sz="51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汇报人：AA</a:t>
            </a:r>
            <a:endParaRPr lang="en-US" sz="2025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2024-01-18</a:t>
            </a:r>
            <a:endParaRPr lang="en-US" sz="2025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安全意识与重要性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节日期间常见安全隐患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应急处理与自救互救技能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节日期间特殊行业安全要求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企业内部安全管理措施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总结回顾与展望未来安全工作方向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contents</a:t>
            </a:r>
            <a:endParaRPr lang="en-US" sz="5775" b="1">
              <a:solidFill>
                <a:schemeClr val="accent3">
                  <a:lumMod val="40000"/>
                  <a:lumOff val="60000"/>
                  <a:alpha val="34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</a:t>
            </a:r>
            <a:endParaRPr lang="en-US" sz="76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录</a:t>
            </a:r>
            <a:endParaRPr lang="en-US" sz="76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CHAPTER</a:t>
            </a:r>
            <a:endParaRPr lang="en-US" sz="7650" b="1">
              <a:solidFill>
                <a:schemeClr val="accent3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765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安全意识与重要性</a:t>
            </a:r>
            <a:endParaRPr lang="en-US" sz="4575" b="1">
              <a:solidFill>
                <a:schemeClr val="l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强调安全在生产、生活中的首要地位，培养员工对安全的重视。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安全第一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预防为主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7917" b="79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综合治理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通过案例分析和经验分享，使员工了解预防安全事故的重要性。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介绍企业安全管理体系和综合治理手段，提高员工对安全管理的认识。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安全意识培养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列举近年来发生的重大安全事故案例，分析事故原因和危害。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1125" r="1112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9833" r="9833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事故案例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从事故案例中提炼教训，引导员工认识到安全事故的严重性和危害。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教训总结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针对事故原因和教训，提出相应的预防措施和建议。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预防措施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安全事故危害与教训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介绍国家安全生产法律法规和相关政策，使员工了解安全生产的法律要求。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法律法规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详细解读企业安全生产规章制度和操作规程，使员工明确自身在安全生产中的责任和义务。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企业规章制度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阐述违反法律法规和企业规章制度的后果，强化员工的守法意识。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违规后果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法律法规与企业规章制度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CHAPTER</a:t>
            </a:r>
            <a:endParaRPr lang="en-US" sz="7650" b="1">
              <a:solidFill>
                <a:schemeClr val="accent3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765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节日期间常见安全隐患</a:t>
            </a:r>
            <a:endParaRPr lang="en-US" sz="4575" b="1">
              <a:solidFill>
                <a:schemeClr val="l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 panose="020f0502020204030204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665" b="66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火灾事故防范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火灾原因</a:t>
            </a:r>
            <a:endParaRPr lang="en-US" sz="20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电器短路、煤气泄漏、燃烧物品等。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预防措施</a:t>
            </a:r>
            <a:endParaRPr lang="en-US" sz="20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检查电器线路、煤气阀门等；不乱丢烟蒂、火柴等易燃物品；掌握灭火器的使用方法。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应急处理</a:t>
            </a:r>
            <a:endParaRPr lang="en-US" sz="20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立即切断电源、气源；用灭火器等工具扑灭火源；拨打火警电话119。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乘车安全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系好安全带、不乘坐超载车辆、不将头手伸出窗外等。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出行安全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遵守交通规则，不闯红灯、不逆行、不酒后驾驶等。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应急处理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遇到交通事故，立即报警并保护现场；对受伤人员进行必要的急救措施。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5833" r="1583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9625" r="962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1958" r="1195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交通安全注意事项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292" r="1529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锁好门窗、不存放大量现金及贵重物品、不留宿陌生人等。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防盗措施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避免独自夜行、不轻易相信陌生人、注意保管好个人财物等。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防抢措施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遇到盗抢事件，保持冷静并立即报警；记住犯罪嫌疑人的特征及相关信息，以便警方破案。同时，注意保护现场及相关证据。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应急处理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防盗抢及人身安全保护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CHAPTER</a:t>
            </a:r>
            <a:endParaRPr lang="en-US" sz="7650" b="1">
              <a:solidFill>
                <a:schemeClr val="accent3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765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应急处理与自救互救技能</a:t>
            </a:r>
            <a:endParaRPr lang="en-US" sz="4575" b="1">
              <a:solidFill>
                <a:schemeClr val="l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9154" r="29154"/>
          <a:stretch>
            <a:fillRect/>
          </a:stretch>
        </p:blipFill>
        <p:spPr>
          <a:xfrm>
            <a:off x="8422415" y="1165018"/>
            <a:ext cx="3769586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在火灾现场，首先要冷静观察火势大小和蔓延方向，判断危险程度，选择最佳逃生路线。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观察火势，判断危险程度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火灾中产生的浓烟含有大量有毒气体，逃生时应尽量避开浓烟，用湿毛巾捂住口鼻，减少有毒气体的吸入。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避开浓烟，防止窒息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熟悉建筑物内的疏散通道和安全出口，按照疏散指示标志指引的方向逃生。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利用疏散通道和安全出口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火灾时电梯可能因断电停止运行，应选择楼梯逃生。同时，不要拥挤在楼梯间，以免发生踩踏事故。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不乘坐电梯，选择楼梯逃生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火灾现场应急逃生方法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250" r="142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一旦发现有人触电，应立即切断电源或用绝缘物体挑开电线。触电者脱离电源后，应立即进行心肺复苏等急救措施，同时拨打急救电话。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触电自救</a:t>
            </a:r>
            <a:endParaRPr lang="en-US" sz="201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不慎落水时，应保持冷静，屏住呼吸，放松身体，待身体浮起后再呼救或寻找救援。发现他人溺水时，应迅速呼救并拨打急救电话，同时利用救生器材或现场可利用的物体进行救援。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溺水自救</a:t>
            </a:r>
            <a:endParaRPr lang="en-US" sz="201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触电、溺水等紧急情况下自救措施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https://d.book118.com/976043042010010042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2024-09-09T06:01:50.194</cp:lastPrinted>
  <dcterms:created xsi:type="dcterms:W3CDTF">2024-09-08T22:01:50Z</dcterms:created>
  <dcterms:modified xsi:type="dcterms:W3CDTF">2024-09-08T22:01:52Z</dcterms:modified>
</cp:coreProperties>
</file>