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F23B5-66C7-4AA0-8C9B-6CC1E8577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ACF9E-BF4F-4988-88FB-F709D0274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2D27B-2407-4313-9B99-31DCFF366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BAEC0-B633-4AF9-A90F-27E4E301B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E1A6D-E53D-41DD-90C1-E53E71B8A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C0B68-ED75-4EFD-94F2-E5653E3F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5E28F8-417D-4CF9-B152-42B74F8CD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514A3-FAD8-4F2B-80D6-D9B628146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52801-24B0-415D-9938-939239D1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634F3-A5E1-4EDB-BBD9-5C06776FC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3FB3D-FE6A-4B74-9BC9-DAFB7159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988" r:id="rId2"/>
    <p:sldLayoutId id="2147491989" r:id="rId3"/>
    <p:sldLayoutId id="2147491990" r:id="rId4"/>
    <p:sldLayoutId id="2147491991" r:id="rId5"/>
    <p:sldLayoutId id="2147491992" r:id="rId6"/>
    <p:sldLayoutId id="2147491993" r:id="rId7"/>
    <p:sldLayoutId id="2147491994" r:id="rId8"/>
    <p:sldLayoutId id="2147491995" r:id="rId9"/>
    <p:sldLayoutId id="2147491996" r:id="rId10"/>
    <p:sldLayoutId id="21474919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16" Type="http://schemas.openxmlformats.org/officeDocument/2006/relationships/tags" Target="../tags/tag284.xml" /><Relationship Id="rId17" Type="http://schemas.openxmlformats.org/officeDocument/2006/relationships/tags" Target="../tags/tag285.xml" /><Relationship Id="rId18" Type="http://schemas.openxmlformats.org/officeDocument/2006/relationships/tags" Target="../tags/tag286.xml" /><Relationship Id="rId19" Type="http://schemas.openxmlformats.org/officeDocument/2006/relationships/tags" Target="../tags/tag287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431151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自我介绍整理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自我介绍的目的和重要性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自我介绍的内容和结构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自我介绍的技巧和注意事项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自我介绍的PPT制作技巧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自我介绍的实践和演示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总结和展望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自我介绍的目的和重要性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自我介绍的必要性</a:t>
            </a:r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建立第一印象：自我介绍是展示个人形象的重要途径，可以建立良好的第一印象。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增进了解：自我介绍可以让他人更好地了解你的背景、经历、兴趣等，有助于建立良好的人际关系。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自我推销：自我介绍是自我推销的重要手段，可以帮助你获得更多的机会和资源。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提升自信：自我介绍可以锻炼你的表达能力和自信心，有助于提升你的个人魅力。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自我介绍的目的和作用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展示自我：向别人展示自己的特点、能力和成就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建立联系：与他人建立良好的人际关系，增进了解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获得机会：通过自我介绍，获得更多的机会和资源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提升自信：通过自我介绍，增强自信心，提高自我价值感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自我介绍的重要性</a:t>
            </a:r>
            <a:endParaRPr lang="zh-CN" altLang="en-US"/>
          </a:p>
        </p:txBody>
      </p:sp>
      <p:sp>
        <p:nvSpPr>
          <p:cNvPr id="10491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建立第一印象：自我介绍是展示个人形象的重要环节，能够给人留下深刻印象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建立信任：自我介绍可以展示自己的背景、经历、能力等，有助于建立信任关系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促进沟通：自我介绍可以增进了解，促进与他人的沟通和交流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展示自我：自我介绍是展示个人特点、优势、价值观等，有助于展示自我，提升个人魅力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自我介绍的内容和结构</a:t>
            </a:r>
            <a:endParaRPr lang="zh-CN" altLang="en-US"/>
          </a:p>
        </p:txBody>
      </p:sp>
      <p:sp>
        <p:nvSpPr>
          <p:cNvPr id="104920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基本信息的介绍</a:t>
            </a:r>
            <a:endParaRPr lang="zh-CN" altLang="en-US"/>
          </a:p>
        </p:txBody>
      </p:sp>
      <p:sp>
        <p:nvSpPr>
          <p:cNvPr id="104924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技能特长：语言、计算机、专业技能等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兴趣爱好：运动、阅读、旅行等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自我评价：性格特点、职业规划等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个人信息：姓名、性别、年龄、籍贯等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教育背景：学校、专业、学历等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工作经历：公司、职位、职责等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工作经历和教育背景的介绍</a:t>
            </a:r>
            <a:endParaRPr lang="zh-CN" altLang="en-US"/>
          </a:p>
        </p:txBody>
      </p:sp>
      <p:sp>
        <p:nvSpPr>
          <p:cNvPr id="10493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工作经历：描述你的工作经历，包括职位、职责、成就等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教育背景：描述你的教育背景，包括学校、专业、学位等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技能和特长：描述你的技能和特长，包括语言、计算机、艺术等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兴趣爱好：描述你的兴趣爱好，包括运动、阅读、旅行等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个人特点和优势的介绍</a:t>
            </a:r>
            <a:endParaRPr lang="zh-CN" altLang="en-US"/>
          </a:p>
        </p:txBody>
      </p:sp>
      <p:sp>
        <p:nvSpPr>
          <p:cNvPr id="10493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个人特点：性格开朗、乐观向上、善于沟通、有团队精神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优势：学习能力强、适应能力强、有创新意识、有领导能力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专业技能：熟练掌握office办公软件、熟悉PS、AI等设计软件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兴趣爱好：阅读、运动、旅游、摄影等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自我介绍的结尾</a:t>
            </a:r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总结：总结自己的特点和优势，强调自己的价值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感谢：感谢听众的聆听，表达期待与听众建立联系的愿望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结束语：结束语应简洁明了，如“谢谢大家”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联系方式：提供自己的联系方式，如名片、邮箱、电话等，以便听众联系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自我介绍的技巧和注意事项</a:t>
            </a:r>
            <a:endParaRPr lang="zh-CN" altLang="en-US"/>
          </a:p>
        </p:txBody>
      </p:sp>
      <p:sp>
        <p:nvSpPr>
          <p:cNvPr id="104948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自我介绍的技巧</a:t>
            </a:r>
            <a:endParaRPr lang="zh-CN" altLang="en-US"/>
          </a:p>
        </p:txBody>
      </p:sp>
      <p:sp>
        <p:nvSpPr>
          <p:cNvPr id="104952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简洁明了：自我介绍要简洁明了，不要过于冗长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突出重点：突出自己的特长和优势，让听众记住你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自信大方：自我介绍时要自信大方，不要过于紧张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真诚友善：自我介绍时要真诚友善，不要过于夸张或做作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自我介绍的注意事项</a:t>
            </a:r>
            <a:endParaRPr lang="zh-CN" altLang="en-US"/>
          </a:p>
        </p:txBody>
      </p:sp>
      <p:sp>
        <p:nvSpPr>
          <p:cNvPr id="104958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保持自信：自我介绍时要充满自信，展现出自己的优点和特长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2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简洁明了：自我介绍要简洁明了，不要过于冗长或复杂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突出重点：自我介绍时要突出自己的特点和优势，让听众记住你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真诚友善：自我介绍时要真诚友善，不要夸大或虚构事实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0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准备充分：自我介绍前要做好充分的准备，包括自我介绍的内容、语气、表情等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注意场合：自我介绍时要注意场合，根据不同的场合选择不同的自我介绍方式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https://d.book118.com/976043115123010052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自我介绍整理</vt:lpstr>
      <vt:lpstr>目录</vt:lpstr>
      <vt:lpstr>自我介绍的目的和重要性</vt:lpstr>
      <vt:lpstr>自我介绍的必要性</vt:lpstr>
      <vt:lpstr>自我介绍的目的和作用</vt:lpstr>
      <vt:lpstr>自我介绍的重要性</vt:lpstr>
      <vt:lpstr>自我介绍的内容和结构</vt:lpstr>
      <vt:lpstr>基本信息的介绍</vt:lpstr>
      <vt:lpstr>工作经历和教育背景的介绍</vt:lpstr>
      <vt:lpstr>个人特点和优势的介绍</vt:lpstr>
      <vt:lpstr>自我介绍的结尾</vt:lpstr>
      <vt:lpstr>自我介绍的技巧和注意事项</vt:lpstr>
      <vt:lpstr>自我介绍的技巧</vt:lpstr>
      <vt:lpstr>自我介绍的注意事项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2024-09-18T22:35:35.807</cp:lastPrinted>
  <dcterms:created xsi:type="dcterms:W3CDTF">2024-09-18T14:35:35Z</dcterms:created>
  <dcterms:modified xsi:type="dcterms:W3CDTF">2024-09-18T14:35:38Z</dcterms:modified>
</cp:coreProperties>
</file>