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E646C-D46E-46DC-A400-1E8003D42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B50E2-D528-4B55-9C40-0E0902B8A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B4808-7F23-4F8E-A01A-E890D5C29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59BC7-21ED-4567-8873-BACD27F7B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81CE76-513B-4C66-83A3-FDAB3E86C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53F28-EB64-4E8C-99FE-A96900B67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8C6762-20A6-4E1D-8ED0-6D32C483C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5FB12-7616-4426-8388-2B9937E4F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8A548-0EFD-4758-BB69-23E22A961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D0E41-F43E-4A95-A84F-7E2E82B59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9E24F-E2A6-476E-B7BB-3EB87C608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44044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护理巡查反馈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护理巡查情况概述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护理巡查反馈分析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护理问题与改进建议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护理巡查效果评估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护理巡查是为了确保患者的安全和舒适，以及提高护理服务质量。通过定期对病房、设备和护理人员的检查，及时发现并解决潜在问题。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随着医疗技术的进步和患者对护理服务需求的提高，护理巡查在医疗机构中扮演着越来越重要的角色。它不仅有助于提高患者的满意度，还能降低医疗事故的风险。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包括床铺整洁度、室内卫生、设备运行状况等。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对护理人员的专业技能、服务态度和工作效率进行评价。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护理人员评估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确保医疗设备正常运行，及时维修或更换损坏部件。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收集患者对护理服务的意见和建议，以改进服务质量。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护理巡查情况概述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巡查时间与地点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巡查时间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本次护理巡查于XXXX年XX月XX日至XX月XX日进行，历时X天。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巡查地点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本次巡查涉及了医院的各个病区、手术室、急诊科等重点区域。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本次巡查由护理部主任、护士长、资深护士等组成，共计XX人。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巡查人员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邀请了护理专家和院感专家参与本次巡查工作，提供专业指导。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专家指导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巡查人员组成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检查护士的护理操作是否符合规范，包括输液、注射、吸氧等操作。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护理文书记录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检查护理文书记录是否完整、准确，包括体温单、医嘱单、护理记录单等。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检查患者安全管理措施是否到位，包括防跌倒、防坠床、防压疮等。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消毒隔离制度执行情况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检查消毒隔离制度执行情况，包括手卫生、空气消毒、医疗废物处理等。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巡查内容概述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护理巡查反馈分析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患者病情状况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包括患者的病情状况、疼痛程度、心理状态等。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评估护士在执行护理操作时是否符合规范，如输液、注射、吸氧等。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患者安全防护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关注患者是否有跌倒、压疮等风险，以及护士是否采取相应的防护措施。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患者护理情况反馈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评估护士与患者及其家属的沟通交流是否顺畅，是否能够耐心解答患者的问题。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护士沟通交流能力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观察护士在工作中是否认真负责，对待紧急情况是否能够迅速应对。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护士工作责任心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评估护士在团队中的协作能力，是否能与其他医护人员有效配合。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护士团队协作精神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护士工作态度反馈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设备与环境安全性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检查设备与环境是否存在安全隐患，如电线裸露、地面湿滑等。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检查护理设备是否得到及时维护和保养，确保设备正常运行。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环境清洁卫生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评估病房、卫生间等环境的清洁卫生状况，是否符合医院标准。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护理设备与环境反馈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护理问题与改进建议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583" b="3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部分护士在执行护理操作时，未能严格按照标准流程进行，可能导致患者安全风险增加。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护理操作不规范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护士与患者及家属之间的沟通不足，导致患者和家属对护理计划和自身病情了解不足。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护理记录未能准确、及时地记录患者病情变化和护理措施，影响医疗质量和患者安全。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护理记录不完整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常见护理问题分析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https://d.book118.com/976044044043010045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2024-09-13T23:12:38.038</cp:lastPrinted>
  <dcterms:created xsi:type="dcterms:W3CDTF">2024-09-13T15:12:38Z</dcterms:created>
  <dcterms:modified xsi:type="dcterms:W3CDTF">2024-09-13T15:12:40Z</dcterms:modified>
</cp:coreProperties>
</file>