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1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9B3EB9-117E-479A-AF66-EE1B9BA74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0BE664-D005-4ABE-A178-B3B88A2D05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E92E3E-D129-433E-AB30-1098DD7F6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EB9FDA-EA2A-4E25-A630-BB0E91DC4B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2876C9-443B-4A34-A6AE-ADB5FB3B8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50AC35-BCB7-4535-A43F-D2482B537B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7FE15B-B45E-43EF-84DA-3A74F61C6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670534-6FAA-4A69-A754-DA409AEFD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EEC12A-D24E-4922-9EF0-C04D54FE8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EFA823-A4B8-4D34-BAAC-F021AE6A61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D74246-811E-40A4-BBCD-D480BC8709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6044100102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中班科学沙漠动物的生存本领教案反思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3384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2023-12-25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教学目标反思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教学内容反思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学生反馈反思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教师表现反思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教学效果评估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https://d.book118.com/976044100102010044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2024-09-12T16:56:12.857</cp:lastPrinted>
  <dcterms:created xsi:type="dcterms:W3CDTF">2024-09-12T08:56:12Z</dcterms:created>
  <dcterms:modified xsi:type="dcterms:W3CDTF">2024-09-12T08:56:14Z</dcterms:modified>
</cp:coreProperties>
</file>