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02EAF-076A-416D-B0D0-20109EE4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F9768-463F-4111-A923-3D5268904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9DE1B-D1F5-47A3-A0AF-C623A354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83FD8-31CF-40F0-88F6-48A912E8A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B59D0-F665-4539-8759-DCE7ED7D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AEF79-86E1-4DFB-A3D8-28F69D59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EA7C7-57EF-4ABE-ABF1-A72E8E9A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606E8-AC13-4A25-8449-03DD881C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AC8CD-DF90-42A8-927A-878D6849E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011E5-10F0-4E79-9BEB-AED865C38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C800F-240B-467B-BDB9-C72B450B7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5003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2023-2028年中国利谷隆行业市场全景调研及投资价值评估咨询报告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市场全景调研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产品与技术进展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投资价值评估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产业链上下游企业剖析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利谷隆行业定义及分类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利谷隆是一种广谱性内吸传导型除草剂，主要用于防治一年生禾本科杂草和部分阔叶杂草。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根据作用机制和化学结构，利谷隆可分为氯代苯类、吡啶类、嘧啶类等几个主要类别。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利谷隆行业自上世纪60年代起步，经历了从单一产品到多元化、从国内市场到国际市场的拓展过程。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目前，中国利谷隆行业已形成了较为完整的产业链，拥有一定的国际竞争力，但仍面临产能过剩、环保压力等问题。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主要包括原材料供应、生产设备制造等环节。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主要应用于农业生产领域，如水稻、小麦、玉米等作物的除草。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包括利谷隆原药生产、制剂加工等环节。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近年来，国家出台了一系列农药产业政策，对利谷隆行业的发展起到了积极的推动作用。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随着环保意识的提高，国家对农药生产的环保要求也越来越高，企业需要严格遵守相关法规和标准。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未来，国家将继续加大对农药产业的监管力度，推动行业向绿色、环保方向发展。同时，随着农业现代化的推进，对高效、低毒、低残留农药的需求将不断增加，为利谷隆行业的发展提供了新的机遇。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市场全景调研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2023-2028年中国利谷隆行业市场规模预计将持续增长，年均复合增长率有望达到XX%以上。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随着国内农业现代化的推进和环保政策的加强，高效、低毒、低残留的农药产品需求增加，利谷隆作为一种新型农药，具有广阔的市场前景。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未来几年，中国利谷隆行业市场将呈现出快速增长的态势，市场规模有望超过XX亿元人民币。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未来，随着市场竞争的加剧，企业之间的兼并重组、资源整合将成为行业发展的重要趋势。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当前，中国利谷隆行业市场集中度逐渐提高，龙头企业市场份额占比逐渐增加。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国内外知名农药企业纷纷进入利谷隆市场，加剧了市场竞争。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消费者需求特点调查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消费者对于利谷隆产品的需求呈现出多样化、个性化的特点。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消费者对于产品的效果、安全性、环保性等方面有着较高的要求。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同时，消费者对于品牌的认知度和信任度也逐渐提高，品牌成为消费者选择产品的重要因素之一。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不同地区由于气候、土壤、作物等条件的不同，对于利谷隆产品的需求也存在差异。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北方地区主要以大田作物为主，对于利谷隆的需求量较大；南方地区则以经济作物为主，对于利谷隆的需求相对较少。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71" b="1467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未来，企业需要针对不同地区的市场需求特点，制定相应的营销策略和产品方案。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4" b="77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区域市场差异化研究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产品与技术进展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纯度高、活性强，是生产各种利谷隆制剂的原料。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利谷隆原药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利谷隆可湿性粉剂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利谷隆颗粒剂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易溶于水，使用方便，对农作物安全，是主要的利谷隆制剂之一。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持效期长，适用于土壤处理，可防治多种一年生杂草。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85" b="16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主要包括原料准备、合成反应、后处理、干燥、包装等步骤。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当前，中国利谷隆行业的生产工艺已经达到国际先进水平，具有高效、环保、安全等特点。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生产工艺流程和技术水平评估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近年来，中国利谷隆行业在研发方面的投入逐年增加，推动了行业的技术进步和产品创新。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行业内多家企业拥有自主知识产权的专利技术，不断推出新型利谷隆产品，提高了产品的竞争力和附加值。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研发创新能力分析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未来，随着环保要求的提高和市场需求的变化，高效、低毒、低残留的利谷隆产品将成为主流。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生产工艺将更加注重环保和节能，同时，新型合成技术和生物技术的应用将进一步推动利谷隆行业的发展。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57" r="309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未来产品和技术趋势预测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https://d.book118.com/976045003043010040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2024-09-06T13:08:33.073</cp:lastPrinted>
  <dcterms:created xsi:type="dcterms:W3CDTF">2024-09-06T05:08:33Z</dcterms:created>
  <dcterms:modified xsi:type="dcterms:W3CDTF">2024-09-06T05:08:35Z</dcterms:modified>
</cp:coreProperties>
</file>