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69529-E0F7-44A0-8F27-6B4EB5DB8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40062-5291-44A7-97F1-D72F25D2E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C2D5F-5D43-4F04-AC61-104187517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4EC2D-F5A5-4C8E-AA53-EF9E36CF7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5A3A42-2DFD-49F6-A298-A435F9F15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38EA91-F2EF-4283-AA17-0CEB2444E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B24BA8-6732-493E-8AA1-1A369A340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DC8F5-D052-4FD1-8881-F8B3BCBC5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450B9-E891-4482-8020-FC65914AF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BF495-763B-43FD-BA00-949EAE217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F7FA4-6AAA-486D-937B-C59D93B6F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04500501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危化品讲座现场检查路径和要点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危化品讲座现场检查概述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危化品讲座现场检查路径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危化品讲座现场检查要点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危化品讲座现场检查案例分析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危化品讲座现场检查概述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52" r="39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危化品讲座现场检查是指对危化品讲座现场进行全面、细致的检查，确保现场安全、有序，符合相关法规和标准要求。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确保危化品讲座现场的安全，预防事故发生，保障参会人员的生命财产安全。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危化品讲座现场检查的定义与目的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通过现场检查，及时发现和排除安全隐患，确保参会人员的人身安全。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保障参会人员安全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提高讲座质量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促进安全管理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通过现场检查，确保讲座现场的设施、设备等符合标准要求，提高讲座的质量和效果。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通过现场检查，发现安全管理漏洞和不足，促进安全管理水平的提升。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危化品讲座现场检查的重要性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制定检查计划，明确检查内容、时间、人员等；准备必要的检查工具和资料。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按照计划进行现场检查，包括设施、设备、安全措施等方面的检查；做好检查记录。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对检查结果进行汇总和分析，提出整改意见和建议；形成书面报告，报送相关部门。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总结阶段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重点关注危化品存储、使用等环节的安全管理；检查相关人员的资质和培训情况；确保应急救援措施的有效性。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危化品讲座现场检查的流程与要点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危化品讲座现场检查路径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https://d.book118.com/976045005012010041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2024-09-07T18:35:44.954</cp:lastPrinted>
  <dcterms:created xsi:type="dcterms:W3CDTF">2024-09-07T10:35:44Z</dcterms:created>
  <dcterms:modified xsi:type="dcterms:W3CDTF">2024-09-07T10:35:46Z</dcterms:modified>
</cp:coreProperties>
</file>