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356ED-E290-49C0-8318-939E83D12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714CD-2A7A-49F4-841E-C3A74ABC0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A0B61-98AA-482E-B08F-D4E79B087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4E728-A2BF-4DEF-A4FA-1D82B911A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9643BF-5509-4FA8-9D19-8AFADB4C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CA8C5C-4DD5-413A-95A1-15822DC00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1E4E04-740C-4671-9CD0-D06ADE58D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9D0A4-8803-408A-B8B9-4DEFB10C2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3E642-9320-4049-B6F0-0A9AA3068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0F3DD-5709-42FB-B37E-07BF0D564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5E5F5-1898-4636-8F4A-809B0D0B2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45045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安全一体化建设培训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安全一体化建设概述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安全一体化建设基础知识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安全一体化建设实践经验分享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安全一体化建设技术应用与创新发展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安全一体化建设挑战与对策建议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安全一体化建设概述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安全一体化建设是指将不同领域、不同部门的安全工作进行整合，形成一个相互关联、相互促进的有机整体，以实现整体安全、协调发展的目标。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通过安全一体化建设，提高各领域、各部门的安全水平，降低安全风险，保障人民群众的生命财产安全，促进社会和谐稳定。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随着社会的发展和进步，安全问题越来越受到人们的关注。安全一体化建设是适应新形势、新任务的需要，是提高社会治理能力、保障人民群众生命财产安全的必然要求。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通过安全一体化建设，可以整合各方资源，形成合力，提高安全工作的整体效能；可以促进各领域、各部门之间的协作配合，形成协同作战的工作格局；可以提高人民群众的安全意识，增强自我保护能力。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目前，国内外都在积极推进安全一体化建设。国内一些地区已经开展了相关试点工作，取得了一定的成效。国外一些发达国家也在加强跨部门、跨领域的合作，共同应对各种安全挑战。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国内外现状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进步，安全一体化建设将越来越受到重视。未来，将会有更多的地区和部门加入到这一行列中来，共同推动安全一体化建设向更高水平发展。同时，随着科技的不断进步和应用，安全一体化建设也将更加智能化、信息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安全一体化建设基础知识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安全管理体系的定义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安全管理体系是一套系统化、规范化的管理方法和程序，用于确保组织在生产、经营、管理等活动中的安全。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安全管理体系的构成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包括安全方针、目标、计划、组织、资源、过程和程序等要素，这些要素相互关联、相互支持，共同构成完整的安全管理体系。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安全管理体系的建立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组织需要识别和评估自身的安全风险，制定相应的安全方针和目标，建立相应的组织结构和资源，制定详细的安全计划和程序，并持续改进和完善。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国家安全法律法规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国家制定了一系列的安全法律法规，如《安全生产法》、《职业病防治法》等，这些法律法规规定了组织在生产、经营、管理等活动中的安全要求和标准。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行业安全标准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不同行业根据自身的特点和安全风险，制定了相应的安全标准，如机械行业安全标准、化工行业安全标准等，这些标准对组织的安全管理提出了具体的要求和规范。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企业内部安全制度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组织还需要建立完善的安全管理制度和操作规程，包括安全责任制度、安全检查制度、安全培训制度等，以确保组织的安全管理符合国家法律法规和行业标准的要求。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安全风险识别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组织需要识别自身的安全风险，包括生产过程中的危险源、设备设施的缺陷、人为因素等，并对其进行分类和评估。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通过对识别出的安全风险进行评估，确定其可能造成的危害程度和发生的概率，为制定相应的控制措施提供依据。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安全风险控制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根据评估结果，制定相应的控制措施，包括技术措施和管理措施，以降低或消除安全风险。同时，还需要对控制措施进行监督和检查，确保其有效性和可靠性。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安全风险评估与控制方法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安全一体化建设实践经验分享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企业安全文化建设需要高层领导的支持和引导，需要建立完善的制度并严格执行，同时开展形式多样的宣传活动，提高员工的安全意识。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某石油公司的安全文化建设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该石油公司高度重视安全生产，将安全文化建设作为企业持续发展的重要组成部分。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通过加强安全制度建设、规范操作流程、开展安全宣传活动等多种方式，建立起严格而又高效的安全文化氛围。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企业安全文化建设案例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https://d.book118.com/976045045210010044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2024-09-13T06:42:16.512</cp:lastPrinted>
  <dcterms:created xsi:type="dcterms:W3CDTF">2024-09-12T22:42:16Z</dcterms:created>
  <dcterms:modified xsi:type="dcterms:W3CDTF">2024-09-12T22:42:18Z</dcterms:modified>
</cp:coreProperties>
</file>