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499C20-401E-4810-9DB6-25C3F11D7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A0DB2C-976F-4C57-A05A-8CDD38F52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EB35C0-C9AD-4BCC-B6BF-6473B3ABD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3A3BBD-0D7F-4811-ADED-381A4185A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0249DD-75CD-4210-861E-83C760799B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5AB746-EB0F-41AE-9612-49BB776C34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6495D7-8C7F-4333-8CEA-E371B63B67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D60C64-2153-4577-B867-992689346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2F969D-EEE5-4C6F-A4A7-C95D91BC5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7873A-E172-45BC-9CFC-B7F52CEAC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E0013-7870-4DFF-A7C1-A77CD0104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5104204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教育个人的心得体会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教育对个人成长的影响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教育过程中的挑战与困难</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教育带来的收获与成就</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对教育的反思与展望</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探讨教育对个人成长的重要性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教育不仅是获取知识的途径，更是塑造个人品格、提升综合素质的关键过程。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分享个人教育经历和感悟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通过回顾自身受教育经历，分享对教育的理解和感悟，以期引发读者共鸣和思考。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自小接受家庭教育，培养了良好的学习习惯和自主学习能力。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家庭教育背景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学校教育背景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社会教育背景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在学校教育中，受益于老师的悉心教导和多元化的课程设置，为个人的全面发展奠定了基础。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通过参与社会实践和志愿服务等活动，拓展了视野，增强了社会责任感和团队协作精神。</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个人经历和背景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教育对个人成长的影响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通过教育，个人可以接触到更广泛的知识领域，了解不同学科的基础知识和前沿动态，从而拓宽自己的知识视野。</a:t>
            </a:r>
          </a:p>
        </p:txBody>
      </p:sp>
      <p:pic>
        <p:nvPicPr>
          <p:cNvPr id="6" name="Picture 6"/>
          <p:cNvPicPr>
            <a:picLocks noChangeAspect="1"/>
          </p:cNvPicPr>
          <p:nvPr/>
        </p:nvPicPr>
        <p:blipFill>
          <a:blip r:embed="rId2"/>
          <a:srcRect l="8960" r="896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拓宽知识视野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教育不仅提供基础知识，还能帮助个人在特定领域深化专业知识，掌握专业技能和解决问题的方法。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深化专业知识</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909" r="690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教育过程中强调学习方法和学习能力的培养，使个人具备持续学习和适应新知识的能力。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培养学习能力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知识水平的提升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152" b="2015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726" b="87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612" b="361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思维方式的转变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培养批判性思维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教育鼓励个人对问题进行深入分析，提出质疑并寻求证据支持，从而培养批判性思维和独立思考能力。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激发创新思维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教育通过引导个人探索新领域、尝试新方法，激发创新思维和创造力，培养解决问题的能力。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强化逻辑思维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教育训练个人运用逻辑思维进行推理和判断，使思维更加严谨、有条理。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培养团队合作精神</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教育中的团队合作和项目实践让个人学会与他人协作，培养团队精神和合作意识。</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学会沟通与表达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教育过程中大量的交流和互动让个人学会如何有效地沟通和表达自己的观点，提高口语表达能力。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增强人际交往技巧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教育提供社交场合和机会，让个人在实践中学习并提升人际交往技巧，如倾听、理解他人和建立良好关系等。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6" r="1662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6" r="16626"/>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1548" r="1154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人际交往能力的提升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教育过程中的挑战与困难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4175" r="41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应对考试压力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在教育过程中，考试是衡量学生学习成果的主要方式。对于许多学生来说，考试压力是一个巨大的挑战。他们需要找到适合自己的学习方法，以应对考试的要求。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保持学习动力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长时间的学习可能会让学生感到疲惫和厌倦。保持学习动力，持续努力并取得进步是每个学生都需要面对的挑战。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平衡课外活动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除了学习，学生还需要参加各种课外活动，如体育、艺术和社会实践等。平衡学习和课外活动的时间，使学生能够在多个领域发展，是一项具有挑战性的任务。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学习压力的挑战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制定学习计划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有效地管理时间需要制定明确的学习计划。然而，许多学生发现很难制定并执行一个实际可行的学习计划。</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抵制诱惑</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在现代社会，有许多因素会分散学生的注意力，如社交媒体、电视和电脑游戏等。抵制这些诱惑，专注于学习是一项艰巨的任务。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学会优先排序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学生需要学会根据任务的紧急性和重要性来安排时间。这需要良好的组织和计划能力，以及自我控制能力。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时间管理的困难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每个学科都有其独特的核心概念和原理。学生需要深入理解这些概念，并能够将其应用于实际问题中。</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掌握核心概念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在现代教育中，跨学科学习变得越来越重要。学生需要能够将不同学科的知识整合起来，以应对复杂的问题和挑战。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跨学科学习</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随着知识的不断更新和扩展，学生需要保持持续学习的态度。他们需要不断关注新的学术进展和技术创新，并更新自己的知识和技能。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持续学习</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学科知识的深度与广度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https://d.book118.com/976051042042010100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2024-09-24T04:04:35.518</cp:lastPrinted>
  <dcterms:created xsi:type="dcterms:W3CDTF">2024-09-23T20:04:35Z</dcterms:created>
  <dcterms:modified xsi:type="dcterms:W3CDTF">2024-09-23T20:04:37Z</dcterms:modified>
</cp:coreProperties>
</file>