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6476B4-B2BD-486C-BBE7-2FAD7E5B1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9960D-6541-4B5F-96F5-DC5F3D97E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1978A7-A4FC-4843-BB22-49C905B4D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6063AB-7E9C-4C8E-B431-9203802337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9D28E9-15B9-4F7B-9389-6C309DDB18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8DAACA-3131-4A03-9E11-7C94F79FA0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5A9260-48B0-4F13-8925-036CE6EB38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BEB739-38C7-4D36-BBE6-C377A8787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C40D41-5C7C-4948-9CFA-DAF56284DA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4781F-BBBE-47B1-8BBF-F5620BC88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D273E1-443C-4444-BE85-82476D53A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05111101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电子行业沟通技巧培训班优化电子产品销售人员与顾客之间的沟通与理解能力</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汇报人：小无名</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18</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电子产品销售人员基本素质培养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有效沟通技巧掌握与实践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针对不同类型客户沟通策略制定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实战模拟演练与反馈评估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培训成果展示及下一步计划安排</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培训背景与目的</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随着科技的不断发展，电子产品更新速度加快，销售人员需要不断了解新技术和产品特点。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技术更新换代迅速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市场竞争激烈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客户需求多样化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297" r="429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电子行业竞争激烈，销售人员需要掌握有效的沟通技巧以脱颖而出。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客户对电子产品的需求多样化，销售人员需要准确理解客户需求并提供个性化解决方案。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良好的沟通技巧有助于销售人员与顾客建立信任关系，提高销售成功率。</a:t>
            </a:r>
          </a:p>
        </p:txBody>
      </p:sp>
      <p:pic>
        <p:nvPicPr>
          <p:cNvPr id="4" name="Picture 4"/>
          <p:cNvPicPr>
            <a:picLocks noChangeAspect="1"/>
          </p:cNvPicPr>
          <p:nvPr/>
        </p:nvPicPr>
        <p:blipFill>
          <a:blip r:embed="rId2"/>
          <a:srcRect l="17651" r="1765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建立信任关系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通过有效的沟通，销售人员能够准确传递产品特点、优势等信息，帮助顾客做出购买决策。</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准确传递信息</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与顾客深入沟通能够发掘顾客的潜在需求，为顾客提供更加贴心的服务。</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发掘潜在需求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销售人员与顾客沟通重要性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培训目标与期望成果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提升销售人员沟通技巧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通过培训使销售人员掌握更加专业、有效的沟通技巧。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增强销售人员产品知识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加深销售人员对电子产品的了解，提高销售人员的专业素养。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提高销售业绩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通过提升销售人员的沟通能力和专业素养，提高销售业绩，增加企业收益。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电子产品销售人员基本素质培养</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https://d.book118.com/976051111010010103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2024-09-28T03:21:47.119</cp:lastPrinted>
  <dcterms:created xsi:type="dcterms:W3CDTF">2024-09-27T19:21:47Z</dcterms:created>
  <dcterms:modified xsi:type="dcterms:W3CDTF">2024-09-27T19:21:49Z</dcterms:modified>
</cp:coreProperties>
</file>