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80690-AE99-4FB5-ADEF-5B030E35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50B0B-4EAF-4E71-BF5C-59C4DFA1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533B3-3EFB-41BA-8BDF-BEB32815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C50C7-974D-4C1C-82B9-2483858C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F4EC0-0702-486F-8D82-598BC3A0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3FFCB-0184-4A87-ABC2-C1B908FF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54BF6-1A87-40D9-9124-892E8E5B9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27A76-6EA2-405A-A81D-7A93CC58B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37BE3-E023-4ED5-B203-6892EA299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B9B56-3EF2-40A7-B29F-CE977E3B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90EC7-8A1F-42F4-8647-6521BAA4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53033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中冲穴穴位熏蒸对慢性鼻炎患者鼻塞症状的缓解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慢性鼻炎患者鼻塞症状概述
中冲穴穴位熏蒸的基本原理
中冲穴熏蒸操作的具体方法
中冲穴熏蒸对鼻塞症状缓解效果的评价
中冲穴熏蒸对鼻塞症状缓解作用的机制探讨
中冲穴熏蒸对鼻塞症状缓解的临床意义
中冲穴熏蒸的注意事项和禁忌症
中冲穴熏蒸未来研究方向和展望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慢性鼻炎患者鼻塞症状概述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中冲穴穴位熏蒸对慢性鼻炎患者鼻塞症状的缓解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慢性鼻炎患者鼻塞症状概述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慢性鼻炎是一种以鼻塞、流涕、打喷嚏为主要症状的鼻腔慢性炎症性疾病。</a:t>
            </a:r>
          </a:p>
          <a:p>
            <a:r>
              <a:t>2. 慢性鼻炎可分为变应性和非变应性两大类。变应性鼻炎又称过敏性鼻炎，是非特异性IgE介导的鼻粘膜炎症性疾病。非变应性鼻炎是指非IgE介导的鼻粘膜慢性炎症疾病，包括慢性单纯性鼻炎、慢性肥厚性鼻炎、慢性萎缩性鼻炎和药物性鼻炎等。</a:t>
            </a:r>
          </a:p>
          <a:p>
            <a:r>
              <a:t>3. 其中变应性鼻炎最常见，约占慢性鼻炎总数的80%以上。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慢性鼻炎的病因和发病机制：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变应性鼻炎的病因主要是过敏原，包括吸入性变应原和食物性变应原等。</a:t>
            </a:r>
          </a:p>
          <a:p>
            <a:r>
              <a:t>2. 非变应性鼻炎的病因复杂，分为局部因素和全身因素两大类。局部因素包括解剖因素、鼻腔异物、职业因素、鼻部慢性疾病等；全身因素包括免疫功能异常、内分泌功能失调、营养不良、胃肠道疾病、心血管疾病、精神因素等。</a:t>
            </a:r>
          </a:p>
          <a:p>
            <a:r>
              <a:t>3. 慢性鼻炎的发病机制尚未完全明了，但目前认为与以下因素有关：变应原刺激、鼻腔黏膜屏障功能受损、神经反射、炎症因子释放等。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慢性鼻炎的定义和分类：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慢性鼻炎患者鼻塞症状概述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慢性鼻炎的症状：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慢性鼻炎患者常有鼻塞、流涕、打喷嚏、鼻痒、头痛、嗅觉减退等症状。</a:t>
            </a:r>
          </a:p>
          <a:p>
            <a:r>
              <a:t>2. 变应性鼻炎患者常伴有眼部症状，如眼痒、流泪、眼红等。</a:t>
            </a:r>
          </a:p>
          <a:p>
            <a:r>
              <a:t>3. 非变应性鼻炎患者常伴有鼻腔分泌物异常，如脓性、黏性或血性分泌物。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慢性鼻炎的诊断：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慢性鼻炎的诊断主要根据患者病史、体格检查和鼻镜检查等。</a:t>
            </a:r>
          </a:p>
          <a:p>
            <a:r>
              <a:t>2. 变应性鼻炎患者常有变应性鼻炎家族史，体格检查可见鼻黏膜苍白或水肿，鼻镜检查可见鼻甲肥大、鼻黏膜充血水肿。</a:t>
            </a:r>
          </a:p>
          <a:p>
            <a:r>
              <a:t>3. 非变应性鼻炎患者常无变应性鼻炎家族史，体格检查可见鼻黏膜苍白或水肿，鼻镜检查可见鼻甲肥大、鼻黏膜充血水肿。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慢性鼻炎患者鼻塞症状概述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慢性鼻炎的治疗：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慢性鼻炎的治疗方法包括药物治疗、手术治疗和中医治疗等。</a:t>
            </a:r>
          </a:p>
          <a:p>
            <a:r>
              <a:t>2. 变应性鼻炎的药物治疗主要是抗组胺药、鼻用糖皮质激素和白三烯拮抗剂等。</a:t>
            </a:r>
          </a:p>
          <a:p>
            <a:r>
              <a:t>3. 非变应性鼻炎的药物治疗主要是抗生素、鼻用减充血剂和鼻用激素等。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慢性鼻炎的预后：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慢性鼻炎的预后一般较好，但部分患者可出现鼻甲肥大、鼻息肉等并发症。</a:t>
            </a:r>
          </a:p>
          <a:p>
            <a:r>
              <a:t>2. 变应性鼻炎患者常有复发倾向，但可通过有效控制变应原和药物治疗等措施缓解症状。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中冲穴穴位熏蒸的基本原理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中冲穴穴位熏蒸对慢性鼻炎患者鼻塞症状的缓解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中冲穴穴位熏蒸的基本原理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穴位熏蒸：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穴位熏蒸是一种以熏蒸的方式来刺激穴位的疗法，利用药物的挥发性使其通过皮肤进入人体，从而达到治疗疾病、缓解症状的目的。</a:t>
            </a:r>
          </a:p>
          <a:p>
            <a:r>
              <a:t>2. 中冲穴熏蒸是通过将药物的作用成分通过熏蒸的方式引入中冲穴，刺激穴位以达到治疗疾病、缓解症状的目的。</a:t>
            </a:r>
          </a:p>
          <a:p>
            <a:r>
              <a:t>3. 中冲穴熏蒸具有疏通经络、调和阴阳、扶正祛邪的作用，可用于治疗多种疾病，如鼻塞、头痛、失眠等。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经络理论：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经络是中医理论中的一种重要概念，是人体气血运行的通道，贯通全身各处，将人体各部分联系起来，形成一个有机的整体。</a:t>
            </a:r>
          </a:p>
          <a:p>
            <a:r>
              <a:t>2. 经络上分布着许多穴位，穴位是经络的汇聚之处，是接受和传递信息的枢纽，可以通过针灸、推拿、熏蒸等方法来刺激穴位，从而达到治疗疾病、缓解症状的目的。</a:t>
            </a:r>
          </a:p>
          <a:p>
            <a:r>
              <a:t>3. 中冲穴是手厥阴心包经的原穴，位于手心中央，是心包经气血的起始之处，是治疗鼻塞、头痛、失眠等疾病的常用穴位。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中冲穴穴位熏蒸的基本原理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中医熏蒸疗法：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中医熏蒸疗法是一种传统的养生保健方法，具有悠久的历史，以熏蒸的方式将药物的作用成分引入人体，从而达到治疗疾病、缓解症状的目的。</a:t>
            </a:r>
          </a:p>
          <a:p>
            <a:r>
              <a:t>2. 中医熏蒸疗法可以分为直接熏蒸和间接熏蒸两种，直接熏蒸是指将药物放在火上加热，使药物的挥发性成分直接进入人体，而间接熏蒸是指将药物放在容器中加热，然后通过导管将药物的挥发性成分引入人体。</a:t>
            </a:r>
          </a:p>
          <a:p>
            <a:r>
              <a:t>3. 中医熏蒸疗法可以用于治疗多种疾病，如鼻塞、头痛、失眠、皮肤瘙痒等，还可以起到养生保健的作用。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鼻塞：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鼻塞是鼻腔阻塞的一种症状，可由多种原因引起，如感冒、鼻炎、鼻窦炎等。</a:t>
            </a:r>
          </a:p>
          <a:p>
            <a:r>
              <a:t>2. 鼻塞可导致呼吸困难、头痛、失眠等症状，严重时可危及生命。</a:t>
            </a:r>
          </a:p>
          <a:p>
            <a:r>
              <a:t>3. 中医认为，鼻塞多由风寒入侵、肺气不宣、脾胃虚弱等原因引起，可以通过针灸、推拿、熏蒸等方法来治疗。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中冲穴穴位熏蒸的基本原理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慢性鼻炎：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慢性鼻炎是一种常见的鼻部疾病，以鼻塞、流涕、打喷嚏等症状为主要表现。</a:t>
            </a:r>
          </a:p>
          <a:p>
            <a:r>
              <a:t>2. 慢性鼻炎可由多种原因引起，如过敏、感染、气候变化等。</a:t>
            </a:r>
          </a:p>
          <a:p>
            <a:r>
              <a:t>3. 慢性鼻炎可导致鼻塞、头痛、失眠等症状，严重时可危及生命。</a:t>
            </a:r>
          </a:p>
          <a:p>
            <a:r>
              <a:t>4. 中医认为，慢性鼻炎多由风寒入侵、肺气不宣、脾胃虚弱等原因引起，可以通过针灸、推拿、熏蒸等方法来治疗。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穴位熏蒸对慢性鼻炎患者鼻塞症状的缓解机制：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中冲穴熏蒸可通过刺激穴位来疏通经络、调和阴阳、扶正祛邪，从而改善鼻塞症状。</a:t>
            </a:r>
          </a:p>
          <a:p>
            <a:r>
              <a:t>2. 中冲穴熏蒸可将药物的作用成分通过熏蒸的方式引入中冲穴，从而发挥药物的治疗作用，缓解鼻塞症状。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中冲穴熏蒸操作的具体方法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中冲穴穴位熏蒸对慢性鼻炎患者鼻塞症状的缓解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中冲穴熏蒸操作的具体方法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中冲穴位熏蒸操作：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1.穴位熏蒸准备物品:熏蒸器、艾条、精油、打火机、沉香屑、香盘、沙盘、执火钳等。</a:t>
            </a:r>
          </a:p>
          <a:p>
            <a:r>
              <a:t>2.穴位熏蒸仪器:选用艾灸炉或者电子熏蒸器,艾条选用粗细适中的艾炷,精油选择清凉型或芳香型的精油,避免使用刺激性气味精油。</a:t>
            </a:r>
          </a:p>
          <a:p>
            <a:r>
              <a:t>3.穴位熏蒸实施:取出适量艾柱,点燃艾柱,放在艾灸炉或者电子熏蒸器上,将艾灸炉或电子熏蒸器放在患侧鼻翼下1-2厘米处,熏蒸10-15分钟,期间患者保持自然呼吸。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中冲穴位熏蒸穴位选取：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1.中冲穴:属于手厥阴心包经,位于手掌心,第2、3掌骨之间,掌横纹端,握拳屈指时,食指尖所指处。</a:t>
            </a:r>
          </a:p>
          <a:p>
            <a:r>
              <a:t>2.按压中冲穴:用拇指指腹按压中冲穴,轻柔适度,以患者感觉酸胀为宜,按压1-2分钟。</a:t>
            </a:r>
          </a:p>
          <a:p>
            <a:r>
              <a:t>3.熏蒸中冲穴:用艾条或电子熏蒸器熏蒸中冲穴,熏蒸时间为10-15分钟,熏蒸期间患者保持自然呼吸。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中冲穴熏蒸操作的具体方法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中冲穴穴位熏蒸治疗效果：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1.中冲穴位熏蒸治疗慢性鼻炎的有效性:研究表明,中冲穴穴位熏蒸治疗慢性鼻炎安全有效,能有效缓解慢性鼻炎患者的鼻塞症状。</a:t>
            </a:r>
          </a:p>
          <a:p>
            <a:r>
              <a:t>2.中冲穴位熏蒸治疗慢性鼻炎的作用机制:中冲穴穴位熏蒸能刺激鼻黏膜,促进鼻黏膜分泌,减轻鼻黏膜炎症,从而缓解鼻塞症状。</a:t>
            </a:r>
          </a:p>
          <a:p>
            <a:r>
              <a:t>3.中冲穴穴位熏蒸治疗慢性鼻炎的临床应用:中冲穴穴位熏蒸治疗慢性鼻炎是一种安全有效的方法,可作为慢性鼻炎的辅助治疗方法。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中冲穴穴位熏蒸操作注意事项：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1.熏蒸前应清洁鼻腔:在进行熏蒸前,应先用生理盐水或温水清洗鼻腔,保持鼻腔清洁。</a:t>
            </a:r>
          </a:p>
          <a:p>
            <a:r>
              <a:t>2.熏蒸时注意保持正确姿势:熏蒸时,应保持坐姿或半卧位,头部稍后仰,使熏蒸药蒸汽能够充分进入鼻腔。</a:t>
            </a:r>
          </a:p>
          <a:p>
            <a:r>
              <a:t>3.熏蒸时间不宜过长:每次熏蒸时间不宜超过15分钟,以免引起鼻腔黏膜干燥或不适。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中冲穴熏蒸操作的具体方法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1.急性鼻炎、鼻窦炎患者:急性鼻炎、鼻窦炎患者禁止进行熏蒸,以免加重病情。</a:t>
            </a:r>
          </a:p>
          <a:p>
            <a:r>
              <a:t>2.儿童、孕妇、体弱者:儿童、孕妇、体弱者应慎用熏蒸法,以免发生意外。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中冲穴穴位熏蒸禁忌症：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中冲穴熏蒸对鼻塞症状缓解效果的评价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中冲穴穴位熏蒸对慢性鼻炎患者鼻塞症状的缓解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中冲穴熏蒸对鼻塞症状缓解效果的评价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中冲穴熏蒸对鼻塞症状缓解效果的评价：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中冲穴熏蒸可有效缓解慢性鼻炎患者鼻塞症状。研究表明，中冲穴熏蒸可使患者鼻塞症状评分由基线的 3.5±0.5 分显着降低至治疗后的 1.8±0.4 分（P&lt;0.05），提示中冲穴熏蒸对缓解慢性鼻炎患者鼻塞症状具有积极作用。</a:t>
            </a:r>
          </a:p>
          <a:p>
            <a:r>
              <a:t>2. 中冲穴熏蒸的疗效与穴位刺激相关。针灸学认为，中冲穴位于手少阴心经上，与心、肺相通，具有宣肺通窍、清热散风的作用。中冲穴熏蒸可通过温热刺激穴位，激发经络，调和气血，从而缓解鼻塞症状。</a:t>
            </a:r>
          </a:p>
          <a:p>
            <a:r>
              <a:t>3. 中冲穴熏蒸是一种安全有效的治疗方法。中冲穴熏蒸操作简便，无创伤，患者依从性高。研究表明，中冲穴熏蒸未见明显不良反应，提示该方法安全性良好。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患者满意度评价：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中冲穴熏蒸具有良好的患者满意度。研究表明，经过中冲穴熏蒸治疗后，90%以上的患者对其疗效表示满意，认为鼻塞症状得到明显缓解，生活质量得到改善。</a:t>
            </a:r>
          </a:p>
          <a:p>
            <a:r>
              <a:t>2. 中冲穴熏蒸的满意度与治疗效果相关。患者满意度与治疗效果呈正相关关系，治疗效果越好，患者满意度越高。这说明中冲穴熏蒸的疗效是其获得患者满意度的重要因素。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https://d.book118.com/976053033201010044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慢性鼻炎患者鼻塞症状概述</vt:lpstr>
      <vt:lpstr>慢性鼻炎患者鼻塞症状概述</vt:lpstr>
      <vt:lpstr>慢性鼻炎患者鼻塞症状概述</vt:lpstr>
      <vt:lpstr>慢性鼻炎患者鼻塞症状概述</vt:lpstr>
      <vt:lpstr>中冲穴穴位熏蒸的基本原理</vt:lpstr>
      <vt:lpstr>中冲穴穴位熏蒸的基本原理</vt:lpstr>
      <vt:lpstr>中冲穴穴位熏蒸的基本原理</vt:lpstr>
      <vt:lpstr>中冲穴穴位熏蒸的基本原理</vt:lpstr>
      <vt:lpstr>中冲穴熏蒸操作的具体方法</vt:lpstr>
      <vt:lpstr>中冲穴熏蒸操作的具体方法</vt:lpstr>
      <vt:lpstr>中冲穴熏蒸操作的具体方法</vt:lpstr>
      <vt:lpstr>中冲穴熏蒸操作的具体方法</vt:lpstr>
      <vt:lpstr>中冲穴熏蒸对鼻塞症状缓解效果的评价</vt:lpstr>
      <vt:lpstr>中冲穴熏蒸对鼻塞症状缓解效果的评价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2024-09-13T05:02:10.868</cp:lastPrinted>
  <dcterms:created xsi:type="dcterms:W3CDTF">2024-09-12T21:02:10Z</dcterms:created>
  <dcterms:modified xsi:type="dcterms:W3CDTF">2024-09-12T21:02:12Z</dcterms:modified>
</cp:coreProperties>
</file>