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35A09-BAF2-473B-876D-8AC74A0FE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1560C-58B6-44ED-B2BD-8DD5BB8F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D9ABF-EB6A-4627-9EDE-4BE5340D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2FDA8-3229-40FD-954D-4FCAB9D7E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E1AAA-BE39-4A7D-BE16-83255626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404F0-CE9E-4BD1-B2C6-67C68770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E1845-603E-4DD1-813F-D05326F7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08796-7623-4382-8D83-3C11E173F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453EA-4987-4EAD-9553-CE8194F9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AB7BE-9190-4630-98EA-5118B209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B12FE-D6A1-409C-AB67-915CB0BFE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54235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医院感染管理培训课件-院内感染预防策略与效果评估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院内感染监测与报告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院内感染暴发应急处置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院内感染预防效果评估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79" r="307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提高医务人员对院内感染的预防和控制能力，保障患者和医务人员的健康安全。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随着医疗技术的不断发展，院内感染问题日益突出，已成为全球关注的公共卫生问题。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院内感染发生率高，涉及病种广泛，耐药菌感染增多，防控形势严峻。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延长患者住院时间，增加医疗费用，加重患者病情，甚至导致患者死亡。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包括院内感染的基本概念、流行病学特点、预防措施、控制策略、效果评估等方面。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强调医务人员的手卫生、无菌操作、隔离防护等基本技能；介绍耐药菌感染的防控措施；讲解院内感染监测和报告制度；探讨院内感染防控的难点和对策。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250" r="2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院内感染预防策略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配备有效、便捷的手卫生设施，包括水池、消毒液、烘干机等。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手卫生监测与评估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制定并推广手卫生操作规范，培训医护人员正确执行。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定期对医护人员手卫生执行情况进行监测和评估，及时发现问题并改进。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建立医院环境清洁制度，明确清洁区域、频次和责任人。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42" r="25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针对不同区域和物品选择合适的消毒方法，如紫外线消毒、化学消毒等。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定期对医院环境进行监测和评估，确保消毒效果符合标准。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81" b="191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医疗器械与用品消毒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医疗器械消毒流程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制定医疗器械消毒流程，确保消毒过程规范、有效。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用品消毒管理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对医院内使用的各类用品进行消毒管理，防止交叉感染。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消毒效果监测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定期对医疗器械和用品的消毒效果进行监测，确保消毒质量。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医护人员需严格执行防护措施，如佩戴口罩、手套、隔离衣等。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隔离区域设置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设置符合要求的隔离区域，用于收治传染病患者或疑似患者。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隔离解除标准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明确隔离解除标准，确保患者安全离开隔离区域。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875" r="198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院内感染监测与报告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定期对医院各科室进行环境、物品和人员手的卫生学监测，以及消毒液浓度监测等。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针对高危科室、高危人群和高危因素等开展目标性监测，如重症监护病房（ICU）的呼吸机相关性肺炎监测等。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目标性监测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包括感染发生率、感染例次发生率、医院感染现患率、医院感染漏报率、多重耐药菌感染监测等。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对改进措施的实施效果进行评估，不断调整和优化防控策略。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对监测数据进行统计、分析和比较，了解医院感染的发生、分布和变化趋势，为制定防控措施提供依据。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将监测结果及时反馈给相关科室和人员，指出存在的问题和不足，提出改进措施和建议。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监测结果分析与反馈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https://d.book118.com/976054235221010051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2024-09-17T20:20:08.607</cp:lastPrinted>
  <dcterms:created xsi:type="dcterms:W3CDTF">2024-09-17T12:20:08Z</dcterms:created>
  <dcterms:modified xsi:type="dcterms:W3CDTF">2024-09-17T12:20:10Z</dcterms:modified>
</cp:coreProperties>
</file>