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E457C1-3EB2-4AA8-9287-F5CFF0164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018536-0709-46F7-8FB4-531870A56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5FE8D6-D66B-4783-9011-331807BE6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536A7B-D569-425D-ADC0-2D041F596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F53AA7-9618-4AF4-AC68-A4FF619E09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3EDE6F-C9F3-4339-B6EA-8F974F16CC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DC6CC8-D6C8-40F4-A57A-5F8B17D489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AAD2F9-0326-40F1-8F19-C7A5E2AFE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719754-13D6-40C1-85C5-C6923CF3D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05399-A387-4481-AB12-EC8F8BD54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74E0F-6635-4185-8D84-64C6D51AB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5502215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个人防护装备行业分析报告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行业概述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个人防护装备是指为保护劳动者生命安全和身体健康而穿戴的特殊服饰和装备，主要应用于工业、消防、医疗等领域。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个人防护装备包括头部、手部、足部、躯干部位等多个部位的防护装备，如安全帽、手套、鞋、护目镜、呼吸器等。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全球市场规模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个人防护装备行业市场规模庞大，据统计，2019年全球个人防护装备市场规模已达到1500亿美元。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随着全球经济的发展和人们对安全意识的提高，个人防护装备行业市场规模将继续保持增长趋势。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行业地位与作用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行业地位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个人防护装备行业是保障劳动者生命安全和身体健康的重要行业，具有不可替代的地位。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个人防护装备在工业、消防、医疗等领域中发挥着至关重要的作用，能够有效降低职业伤害和保护人们的生命安全。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随着工业生产的不断发展，对个人防护装备的需求也在不断增加，以保障工人的人身安全。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工业生产安全需求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公共安全需求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92" r="14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军事需求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6417" r="26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在公共场所，如警察、消防员等需要使用个人防护装备来保障公共安全。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在军事领域，个人防护装备也是必不可少的，以保障士兵的生命安全。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074" b="307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目前，个人防护装备行业的竞争格局主要由国际品牌主导，如杜邦、3M等。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近年来，国内品牌在个人防护装备领域也在逐渐崛起，如南京安元科技等。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国内品牌崛起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国际品牌主导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随着科技的不断发展，个人防护装备也在向智能化方向发展，如智能头盔等。</a:t>
            </a:r>
          </a:p>
        </p:txBody>
      </p:sp>
      <p:pic>
        <p:nvPicPr>
          <p:cNvPr id="5" name="Picture 5"/>
          <p:cNvPicPr>
            <a:picLocks noChangeAspect="1"/>
          </p:cNvPicPr>
          <p:nvPr/>
        </p:nvPicPr>
        <p:blipFill>
          <a:blip r:embed="rId2"/>
          <a:srcRect l="17583" r="175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随着消费者需求的多样化，个人防护装备也在向个性化方向发展，以满足不同消费者的需求。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随着环保意识的不断提高，个人防护装备也在向环保化方向发展，如使用可回收材料等。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产品分析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躯体防护装备</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如防护服、工作服等，主要用于保护身体躯干部位免受机械损伤、化学物质等伤害。</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手部防护装备</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如手套、指套等，主要用于保护手部免受化学物质、高温等伤害。</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呼吸防护装备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如口罩、呼吸器等，主要用于保护呼吸系统免受有害气体、粉尘等侵害。</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头部防护装备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如安全帽、头盔等，主要用于保护头部免受冲击和伤害。</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眼面部防护装备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如护目镜、面罩等，主要用于保护眼睛和面部不受飞溅物、尘土等伤害。</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主要产品类型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475" b="94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842" r="1884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产品特点与优势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个人防护装备能够有效降低工作场所中的各种伤害风险，提高作业安全性。</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现代个人防护装备设计注重舒适性，减轻长时间佩戴造成的疲劳感。</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个人防护装备能够适应多种复杂的工作环境，满足不同作业需求。</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个人防护装备轻便易携带，方便快捷地使用和更换。</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高效防护</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舒适度高</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适应性强</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便捷实用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产品应用领域</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工业生产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在化工、石油、矿山等工业生产领域中，个人防护装备广泛应用于现场作业人员的安全防护。</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医疗保健</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医护人员在接触病患时，需要佩戴口罩、手套等个人防护装备，以降低感染风险。</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公共安全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警察、消防员等公共安全人员在执行任务时，需要佩戴头盔、护目镜等个人防护装备，以保障自身安全。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环境监测</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在环境监测领域中，工作人员需要佩戴呼吸器、防护服等个人防护装备，以防止有害气体、粉尘等对呼吸系统和皮肤的侵害。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https://d.book118.com/976055022152010045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2024-09-14T13:48:49.897</cp:lastPrinted>
  <dcterms:created xsi:type="dcterms:W3CDTF">2024-09-14T05:48:49Z</dcterms:created>
  <dcterms:modified xsi:type="dcterms:W3CDTF">2024-09-14T05:48:52Z</dcterms:modified>
</cp:coreProperties>
</file>