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10F5C-CABF-4CCA-9906-21F3336FC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A074B-6A4B-45D6-AEBA-8D3B13210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9E42E-5611-470E-B6CD-790434F1B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0B7F1-A96A-4B9D-B9E0-73E372306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2D9C57-877D-40BA-876E-E13B6B9FE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28A63A-154C-4D14-9D6F-34243BA01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5DD3A7-7E10-409D-A19E-348A944E7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165E5-151C-41B9-972D-B92AB8422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D794A-792C-491A-A75A-122416CCA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646E2-9BAD-4A91-8898-AC3F1F9EA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54FE8-6879-4071-AF3E-DD5D535C3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00241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药品营销手段案例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药品营销概述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药品营销手段案例分析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药品营销策略与技巧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药品营销的挑战与解决方案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药品营销的未来趋势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药品营销的定义与特点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药品营销的特点包括高度专业性、法规严格性、信息不对称性和消费者特殊性等。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药品营销是指通过一系列市场营销策略和手段，将药品从生产者传递到消费者，以满足消费者健康需求的过程。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药品营销的重要性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药品营销对于药品生产企业来说至关重要，它能够促进产品销售、提高市场占有率、增加企业利润。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有效的药品营销能够更好地满足消费者需求，提高消费者满意度和忠诚度，同时也有助于建立品牌形象和声誉。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67" r="9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早期的药品营销主要依靠医生和药剂师等专业人士的推荐和口碑，随着市场竞争加剧和消费者需求的变化，药品营销逐渐发展出更多的手段和策略。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现代药品营销手段包括广告宣传、促销活动、学术推广、渠道管理和品牌建设等，同时随着数字化和社交媒体的发展，数字营销和社交媒体营销也逐渐成为药品营销的重要手段。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药品营销手段案例分析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药品广告案例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某制药公司通过电视、网络和社交媒体等渠道投放广告，宣传其治疗感冒药品的功效和优势，吸引消费者购买。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药品广告案例分析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该广告案例采用了多种媒体组合的方式，覆盖了广泛的受众群体，突出了药品的功效和品牌形象，有效地提高了消费者对药品的认知度和购买意愿。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药品广告案例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44" r="24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药品促销案例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某药店推出促销活动，购买指定药品可享受折扣优惠，并赠送小礼品，吸引消费者购买。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药品促销案例分析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该促销案例通过打折和赠品的方式刺激消费者购买，增加了销售额。同时，药店还通过会员制度、积分兑换等方式增加客户黏性，提高了客户忠诚度。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药品促销案例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药品分销案例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某制药公司通过与医疗机构合作，将药品直接销售给医疗机构，减少了中间环节，提高了销售效率。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药品分销案例分析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该分销案例通过与医疗机构合作，实现了药品销售渠道的优化，减少了中间环节和物流成本，提高了销售效率。同时，也加强了与医疗机构的关系，提高了品牌知名度和美誉度。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药品分销案例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药品品牌建设案例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药品品牌建设案例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某制药公司通过赞助医学会议、开展公益活动等方式，提高品牌形象和知名度。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药品品牌建设案例分析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该品牌建设案例通过赞助医学会议、开展公益活动等方式，提高了品牌形象和知名度，增加了消费者对品牌的信任度和忠诚度。同时，也提高了企业社会责任感和公信力。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某制药公司通过问卷调查、访谈等方式，了解消费者对药品的需求和期望，为产品研发和营销策略制定提供依据。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药品市场调研案例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该市场调研案例采用了多种调研方法，深入了解消费者需求和期望，为产品研发和营销策略制定提供了科学依据。同时，也提高了企业市场敏感度和竞争力。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药品市场调研案例分析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药品市场调研案例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药品营销策略与技巧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药品定价策略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根据产品的生产成本加上预期利润来确定价格。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市场导向定价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根据市场需求和竞争状况来制定价格。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根据产品对消费者的价值感来制定价格。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药品分销策略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药品直接从生产商到最终消费者，不经过中间商。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药品通过经销商、代理商等中间商销售给最终消费者。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药品通过多个中间商销售给最终消费者。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药品只通过少数几个中间商销售给最终消费者。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直接分销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间接分销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宽渠道分销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窄渠道分销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https://d.book118.com/976100241034010102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2024-09-26T23:37:51.440</cp:lastPrinted>
  <dcterms:created xsi:type="dcterms:W3CDTF">2024-09-26T15:37:51Z</dcterms:created>
  <dcterms:modified xsi:type="dcterms:W3CDTF">2024-09-26T15:37:53Z</dcterms:modified>
</cp:coreProperties>
</file>