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E13C85-DB39-477F-B916-9FF9040ED6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3738ED-9CF4-4305-82AE-4D7E9B8A59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2CB533-DFC8-443D-A458-2768CC8FCA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BE65C5-9592-46CC-AB0A-B9D910162A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14D5A2-1C00-4ED5-8813-74CB4C1974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48D5EE-6A18-466A-AB83-7589557AD6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264020-71B0-4331-86F3-86B0BAEC83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410D0D-0C31-4EFA-AC64-9B1996B2A8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9F7339-BBE4-4A40-9B46-63A992433E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EF1ABC-CD76-4861-A77E-A765AC959D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EF9DE1-A994-467B-A207-39D1C189E2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6103103033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《原子荧光光谱法》PPT课件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原子荧光光谱法概述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原子荧光光谱法的基本原理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原子荧光光谱法实验技术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原子荧光光谱法的应用实例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原子荧光光谱法的未来发展与展望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原子荧光光谱法概述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原子荧光光谱法是一种基于原子荧光的分析方法，通过测量待测元素原子吸收特定频率的辐射后激发至高能态，再从高能态返回低能态时释放出的荧光强度来测定待测元素含量。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原子荧光光谱法基于原子发射光谱和原子吸收光谱理论，利用特定波长的光源激发待测元素原子，使其发出荧光，通过测量荧光强度与标准曲线比较，确定待测元素含量。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原理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原子荧光光谱法自20世纪50年代初开始发展，经历了早期的非共振荧光光谱法、共振荧光光谱法、化学束增强荧光光谱法等阶段，目前已经发展成为一种成熟、可靠的痕量元素分析方法。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目前，原子荧光光谱法在环境监测、食品检测、地质调查、医学诊断等领域得到广泛应用，成为一种重要的痕量元素分析工具。</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现状</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发展历程与现状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分类与应用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根据激发源不同，原子荧光光谱法可分为火焰原子荧光光谱法和无火焰原子荧光光谱法两类。根据测量方式不同，可分为单道原子荧光光谱法和双道原子荧光光谱法。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应用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原子荧光光谱法广泛应用于环境监测、食品检测、地质调查、医学诊断等领域，可测定多种元素，如铅、汞、砷、锑等，具有灵敏度高、干扰小、操作简便等优点。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原子荧光光谱法的基本原理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原子发射光谱的产生</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原子发射光谱是物质在激发状态下，原子从高能态向低能态跃迁时发出的光辐射。</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原子发射光谱的波长与能量与元素的性质有关，不同元素的原子发射光谱不同。</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原子发射光谱的强度与原子的浓度有关，因此可以用于元素的定量分析。</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原子荧光是原子吸收某种特定波长的光后，从低能态跃迁到高能态，再从高能态跃迁回到低能态时所发出的光。</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原子荧光的产生需要原子受到特定波长的光激发。</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原子荧光波长比原子发射光谱波长更长，能量更低。</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原子荧光的产生与激发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原子荧光的特性与测量</a:t>
              </a:r>
            </a:p>
          </p:txBody>
        </p:sp>
      </p:grpSp>
      <p:sp>
        <p:nvSpPr>
          <p:cNvPr id="33" name="AutoShape 33"/>
          <p:cNvSpPr/>
          <p:nvPr/>
        </p:nvSpPr>
        <p:spPr>
          <a:xfrm>
            <a:off x="579283" y="2049017"/>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74589" y="2156678"/>
            <a:ext cx="395855"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原子荧光的强度与原子的浓度成正比，因此可以用于元素的定量分析。</a:t>
            </a:r>
          </a:p>
        </p:txBody>
      </p:sp>
      <p:sp>
        <p:nvSpPr>
          <p:cNvPr id="36" name="AutoShape 36"/>
          <p:cNvSpPr/>
          <p:nvPr/>
        </p:nvSpPr>
        <p:spPr>
          <a:xfrm>
            <a:off x="579283" y="3218181"/>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55539" y="3325842"/>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原子荧光的测量通常采用光电倍增管或光电二极管等光电转换器件，将光信号转换为电信号进行测量。</a:t>
            </a:r>
          </a:p>
        </p:txBody>
      </p:sp>
      <p:sp>
        <p:nvSpPr>
          <p:cNvPr id="39" name="AutoShape 39"/>
          <p:cNvSpPr/>
          <p:nvPr/>
        </p:nvSpPr>
        <p:spPr>
          <a:xfrm>
            <a:off x="575049" y="4441785"/>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642204" y="4549446"/>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原子荧光的测量需要扣除背景荧光、散射光等干扰因素的影响。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优点</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原子荧光光谱法具有较高的灵敏度和准确性，可测元素范围广，可用于多种元素的分析。同时，该方法具有较低的检测限，可用于痕量元素的分析。此外，原子荧光光谱法还具有较好的抗干扰能力。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缺点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原子荧光光谱法的荧光信号易受温度、气压等因素的影响，导致荧光信号不稳定。此外，该方法需要使用大量的化学试剂，且仪器设备较为昂贵，操作过程也较为繁琐。</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原子荧光光谱分析的优缺点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原子荧光光谱法实验技术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https://d.book118.com/976103103033010045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2024-09-13T20:55:39.817</cp:lastPrinted>
  <dcterms:created xsi:type="dcterms:W3CDTF">2024-09-13T12:55:39Z</dcterms:created>
  <dcterms:modified xsi:type="dcterms:W3CDTF">2024-09-13T12:55:41Z</dcterms:modified>
</cp:coreProperties>
</file>