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C9105F-DA02-4FE8-BBFD-DA3F0F8AB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62C1C-3008-4C56-9B85-F7EA80838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8D2C2-9A19-4DDA-90D3-E485F7472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73369C-98E7-4349-A7EC-CA20E0C48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985B26-A923-4AA3-B040-6A28F234F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657572-892D-4439-A244-F4C98F19F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39AA95-D67B-4342-8475-43BE64ACC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3E755A-5429-4BAA-9684-5291C1124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3804C5-7F77-4F0F-A775-E3B03C7FA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9B7E02-A7CE-4F4A-9C48-463D33CD9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238C1-F518-4DF1-A7EF-EF0A492B6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610312521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二年级预防新冠班会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介绍新冠病毒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预防新冠的重要性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如何预防新冠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新冠病毒的案例分析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总结和呼吁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介绍新冠病毒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750" r="975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病毒起源于野生动物，通过与人类的接触传播到人类社会。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3667" r="23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病毒主要通过飞沫传播，也可以通过接触传播。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在公共场所、密闭空间和人群密集的地方，病毒传播的风险更高。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病毒的起源和传播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感染病毒后，常见的症状包括发热、咳嗽、乏力、呼吸急促等。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严重的症状可能包括肺炎、心脏疾病等，甚至可能导致死亡。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对于老年人、儿童、孕妇和身体虚弱的人来说，更容易感染病毒并出现严重症状。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病毒的症状和危害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用肥皂和流动水洗手至少20秒，或使用含有至少60%酒精的手部消毒液。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戴口罩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避免前往人群密集场所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在公共场所、密闭空间和人群密集的地方，需要佩戴口罩。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尽量保持至少1米的安全距离，避免近距离接触。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避免参加大型聚会或活动，尽量减少外出。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病毒的预防和控制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预防新冠的重要性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戴口罩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保持社交距离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避免触摸面部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个人防护措施的重要性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在公共场合和人员密集的地方，要正确佩戴口罩，遮住口鼻，减少飞沫传播。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经常用肥皂和流动水洗手，或者使用含有至少60%酒精的手部消毒液，洗手时间至少20秒。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尽量不要触摸眼睛、鼻子和口，因为手可能接触到病毒，然后通过这些部位感染。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尽量与他人保持至少1米的安全距离，避免近距离接触和拥抱。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保持教室通风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定期消毒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分餐制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健康监测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集体防护措施的重要性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对教室、课桌椅、门把手等高频接触的物体表面进行定期清洁和消毒。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经常开窗通风，确保空气流通，降低病毒在密闭环境中的传播风险。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做好学生的健康监测，及时发现并隔离疑似感染者，控制疫情的扩散。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尽量实行分餐制，避免集体用餐时的交叉感染。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遵守政府防疫政策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不信谣不传谣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及时就医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遵守防疫规定的重要性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585" r="1458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9907" r="990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了解并遵守当地政府的防疫政策，配合相关部门的工作。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不传播未经证实的疫情信息，避免引起恐慌和混乱。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按照相关规定接种新冠疫苗，提高自身免疫力，降低感染风险。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如有发热、咳嗽等症状，及时就医并告知医生自己的旅行史和接触史。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如何预防新冠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https://d.book118.com/976103125212010103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2024-09-29T04:41:49.978</cp:lastPrinted>
  <dcterms:created xsi:type="dcterms:W3CDTF">2024-09-28T20:41:50Z</dcterms:created>
  <dcterms:modified xsi:type="dcterms:W3CDTF">2024-09-28T20:41:51Z</dcterms:modified>
</cp:coreProperties>
</file>