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A14ED-22F9-4FC6-B929-D8D08BF5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8A70A-2812-4912-BA15-A0D975061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253B7-9321-4044-A855-884EA46D8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DC9CF-B1E4-40F4-B1E4-B50F0D028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30D2D-E5A3-4006-BEB7-D72560D0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66D3D-5A0F-45EA-8FDA-D99E01689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44C7D-AC3C-4F55-9E5A-3609A479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36301-33BA-4ED8-8228-E76D5BFE6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6B4EA-0015-4283-87AF-FFD8D36C9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40264-4164-40C7-8DE3-3F0C38AF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5F8D9-F57E-4445-A707-473B7502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04003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电子商务与企业战略的整合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电子商务与企业战略的关系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电子商务与企业战略的整合方式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电子商务与企业战略整合的挑战与解决方案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电子商务与企业战略整合的成功案例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便捷性、全球性、低成本、高效率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20世纪90年代初，互联网商业化之前，电子商务主要通过电子邮件进行交易。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510" r="2251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20世纪90年代中期，互联网商业化之后，电子商务开始广泛应用于各类商业活动。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进入21世纪，电子商务逐渐成熟，移动支付、社交电商等新型模式不断涌现。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电子商务的分类与模式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B2B（Business to Business）：企业与企业之间的电子商务，如阿里巴巴。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B2C（Business to Consumer）：企业与个人之间的电子商务，如京东、天猫。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C2C（Consumer to Consumer）：个人与个人之间的电子商务，如淘宝。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O2O（Online to Offline）：线上与线下结合的电子商务，如美团、饿了么。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电子商务与企业战略的关系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企业战略是企业为实现其目标而制定的长期发展计划，包括市场定位、产品定位、竞争策略等。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企业战略是企业发展的指南，能够指导企业制定和实施具体的经营计划，帮助企业在市场竞争中取得优势。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电子商务改变了企业的商业模式，使得企业能够通过互联网直接与消费者进行交易，提高了交易效率和降低了交易成本。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改变商业模式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电子商务使得企业能够将产品和服务销售到全球范围内，扩大了企业的市场范围，提高了企业的竞争力。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电子商务能够提供更加便捷、个性化的服务，提高了客户的购物体验和满意度。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电子商务对企业战略的影响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优化电子商务平台设计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企业战略可以帮助企业优化电子商务平台的设计，使其更加符合消费者的需求和习惯。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整合线上线下资源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企业战略可以帮助企业整合线上线下资源，实现线上线下的协同发展，提高企业的整体竞争力。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制定电子商务发展目标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企业战略可以帮助企业制定电子商务的发展目标，包括提高销售额、扩大市场份额等。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企业战略对电子商务的指导作用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电子商务与企业战略的整合方式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确保电子商务的目标与企业的总体战略目标相一致，以实现企业的长期发展。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利用电子商务平台，明确企业的市场定位，提供有针对性的产品和服务。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通过电子商务渠道，提升企业品牌知名度和形象，增强消费者忠诚度。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电子商务与企业战略目标的整合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https://d.book118.com/976104003213010040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2024-09-07T08:56:01.721</cp:lastPrinted>
  <dcterms:created xsi:type="dcterms:W3CDTF">2024-09-07T00:56:01Z</dcterms:created>
  <dcterms:modified xsi:type="dcterms:W3CDTF">2024-09-07T00:56:03Z</dcterms:modified>
</cp:coreProperties>
</file>