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8D8DB-3C24-4B98-8BBF-FA6D97BED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EF8F0-157D-4160-B1F5-8B659A2B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B0FF-ABEA-47EE-A521-E814B334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F7192-EA7F-4484-9315-2E3BD0863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237A0-2B33-4C1A-AD13-076F8A951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B80A1-D5E4-4334-B524-8C11A9EC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7636C-1317-4CC8-8AEE-CB997C01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47C94-1BD5-4D7A-AEE3-53FAA5BB7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1D86C-FCA8-4D6C-8B73-583E6D4C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30658-AED1-4B44-AE5E-41934309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DF54F-628C-4F76-B197-0EF600263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041522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中国住房制度改革与变迁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中国住房制度历史回顾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住房制度改革核心内容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住房制度变迁影响因素分析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住房制度改革成效评估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当前面临挑战及未来发展趋势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542" r="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提供对中国住房制度改革的深入理解和全面评估，为政策制定和实践提供参考和借鉴。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分析中国住房制度的历史演变和改革进程，以及改革的重要性和必要性。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探讨当前中国住房制度存在的问题和挑战，以及未来改革的方向和重点。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中国住房制度的历史演变和现状分析。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中国住房制度改革存在的问题和挑战。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中国住房制度改革的主要内容和实施情况。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未来中国住房制度改革的方向和重点。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中国住房制度历史回顾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住房建设标准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政府制定了详细的住房建设标准，包括面积、设施、质量等方面，以确保住房的基本居住条件。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福利分房制度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在计划经济时期，中国实行福利分房制度，即由政府或单位统一建设、分配和管理住房，居民通过所在单位或政府获得住房。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租金和售价控制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政府对租金和售价进行严格控制，租金通常较低，而售价则根据房屋类型、地段等因素确定。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计划经济时期住房制度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改革开放初期，中国开始探索住房商品化改革，允许个人购买和拥有住房产权。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住房商品化改革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为支持居民购房，中国建立了住房公积金制度，由单位和个人共同缴纳住房公积金，用于购房或租房。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政府出台了一系列住房金融政策，如提供购房贷款、降低首付比例等，以鼓励居民购房。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住房金融政策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改革开放初期住房制度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37" b="5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市场化改革阶段住房制度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多元化住房供应体系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在市场化改革阶段，中国逐步建立了多元化的住房供应体系，包括商品房、经济适用房、廉租房等不同类型的住房。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土地招拍挂制度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政府通过土地招拍挂制度出让土地使用权，开发商通过竞拍获得土地使用权并开发房地产项目。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房地产市场调控政策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为稳定房地产市场，政府出台了一系列调控政策，如限购、限贷、土地供应管理等。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住房制度改革核心内容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取消福利分房制度，实行住房分配货币化，通过市场解决住房问题。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住房分配货币化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住房供应社会化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08" r="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住房保障制度化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推动住房建设、供应、管理的社会化，形成多元化的住房供应体系。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建立住房保障制度，对低收入家庭提供住房保障，确保人人享有适当住房。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住房商品化改革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建立住房公积金制度，通过单位和个人缴存公积金，形成稳定的住房资金来源。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833" r="4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458" r="8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6250" b="6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公积金归集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允许缴存职工使用公积金购买、建造、翻建、大修自住住房，以及偿还购房贷款本息。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公积金使用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加强对住房公积金的监管，确保资金安全、规范、有效使用。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公积金监管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住房公积金制度建立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租赁市场培育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鼓励和支持租赁市场发展，提供多元化的租赁房源和租赁服务。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租赁权益保障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保障承租人的合法权益，规范租赁合同和租金管理，建立稳定的租赁关系。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租赁市场监管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加强对租赁市场的监管，打击违法违规行为，维护市场秩序和公平竞争。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租赁市场发展与规范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https://d.book118.com/976104152201010044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2024-09-13T05:03:17.346</cp:lastPrinted>
  <dcterms:created xsi:type="dcterms:W3CDTF">2024-09-12T21:03:17Z</dcterms:created>
  <dcterms:modified xsi:type="dcterms:W3CDTF">2024-09-12T21:03:19Z</dcterms:modified>
</cp:coreProperties>
</file>