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2643E7-5049-4917-821C-D7261C029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EE359C-50F9-4E4B-8675-B9EE26A39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F51F4E-1A0A-43A1-8C52-96D8ED520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6BBC4F-2F97-4271-AFEE-34FC531494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F4D026-FCDC-44EC-8978-E0DB6A85D4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C7BE5F-B2AB-4B8E-A2F2-1D9D40B89A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05E087-1B14-4114-9DCF-4A5AF1D058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4BE4C4-D69C-4978-BACB-43E7A52525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248C1B-E85B-4C8D-BD4B-F92BB54B3D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0E6E59-AA87-4F95-B4E7-10649526A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4EB88E-5202-451F-B849-E0A3C30DF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11021300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schemeClr>
                </a:solidFill>
                <a:latin typeface="Microsoft Yahei"/>
                <a:ea typeface="Microsoft Yahei"/>
                <a:cs typeface="Microsoft Yahei"/>
              </a:rPr>
              <a:t>建委工作述职报告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schemeClr>
                </a:solidFill>
                <a:latin typeface="Microsoft Yahei"/>
                <a:ea typeface="Microsoft Yahei"/>
                <a:cs typeface="Microsoft Yahei"/>
              </a:rPr>
              <a:t>目</a:t>
            </a:r>
          </a:p>
          <a:p>
            <a:pPr algn="ctr">
              <a:lnSpc>
                <a:spcPct val="112000"/>
              </a:lnSpc>
            </a:pPr>
            <a:r>
              <a:rPr lang="en-US" sz="6300" b="1">
                <a:solidFill>
                  <a:schemeClr val="accent1">
                    <a:lumMod val="5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工作职责与任务</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过去一年的工作成果</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工作中的挑战与问题</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自我评估与反思</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对组织的建议和期望</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贯彻落实国家政策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建委工作述职报告是对国家建设领域相关政策的执行情况进行汇报，以展示工作成果和总结经验教训。</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加强行业监管</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通过述职报告，建委可以向相关部门和社会公众展示其在行业监管方面的努力和成效，提高行业整体的规范化和专业化水平。</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促进工作改进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述职报告不仅是对过去工作的总结，更是对未来工作的规划和展望。通过对自身工作的反思和评估，建委可以发现存在的问题和不足，进而提出改进措施，推动工作不断完善。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未来计划</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报告将展望建委未来的工作计划和目标，包括重点推进的项目、计划开展的活动、预期达成的目标等。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工作职责</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建委工作述职报告将涵盖建委在城市建设、规划、管理等方面的职责，包括政策制定、项目审批、市场监管、公共服务等内容。</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工作成果</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报告将重点展示建委在过去一年中所取得的工作成果，如完成的重大项目、推动的政策改革、提升的服务质量等。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存在问题</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报告将客观分析建委在工作中存在的问题和不足，如工作效率不高、监管力度不够、服务质量有待提升等，并提出相应的改进措施。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工作职责与任务</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667" r="16667"/>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负责建委日常工作的组织、协调和管理，确保各项工作顺利进行。</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监督、检查建委各项工作，确保工作质量符合标准。</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岗位职责</a:t>
              </a:r>
            </a:p>
          </p:txBody>
        </p:sp>
      </p:grpSp>
      <p:sp>
        <p:nvSpPr>
          <p:cNvPr id="38" name="AutoShape 38"/>
          <p:cNvSpPr/>
          <p:nvPr/>
        </p:nvSpPr>
        <p:spPr>
          <a:xfrm>
            <a:off x="1957021" y="4386298"/>
            <a:ext cx="2552700" cy="117126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solidFill>
                <a:latin typeface="Microsoft Yahei"/>
                <a:ea typeface="Microsoft Yahei"/>
                <a:cs typeface="Microsoft Yahei"/>
              </a:rPr>
              <a:t>制定并执行建委工作计划，确保工作按时完成并达到预期目标。</a:t>
            </a:r>
            <a:endParaRPr lang="en-US" sz="1100"/>
          </a:p>
        </p:txBody>
      </p:sp>
      <p:sp>
        <p:nvSpPr>
          <p:cNvPr id="39" name="AutoShape 39"/>
          <p:cNvSpPr/>
          <p:nvPr/>
        </p:nvSpPr>
        <p:spPr>
          <a:xfrm>
            <a:off x="7830517" y="4406623"/>
            <a:ext cx="2552700" cy="141997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协调处理建委内部及与其他部门之间的关系，确保工作顺利进行。</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tailEnd type="triangle" w="lg" len="lg"/>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tailEnd type="triangle" w="lg" len="lg"/>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tailEnd type="triangle" w="lg" len="lg"/>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tailEnd type="triangle" w="lg" len="lg"/>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工作任务及目标</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组织编制城市规划和建设计划，推动城市可持续发展。</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推进住房保障工作，加大棚户区改造力度，提高居民住房条件。</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加强建筑市场监管，规范市场秩序，提高建筑质量。</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加强城市基础设施建设，提高城市综合承载能力。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74" r="1247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6335" r="633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协作与沟通</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与相关部门密切合作，共同推进城市规划、建设和管理工作。</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加强与上级部门的沟通协调，争取政策支持和资金保障。</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拓展与社会各界的合作渠道，推动形成共建共治共享的城市治理格局。</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加强内部团队建设，提高员工素质和工作效率。</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过去一年的工作成果</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成功推进了多个城市基础设施建设项目，包括道路修建、桥梁改造、排水系统升级等，有效提升了城市交通和居民生活质量。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城市基础设施建设项目</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积极落实国家住房政策，大力推进住房保障工程建设，为低收入家庭提供了安全、舒适的居住环境。</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住房保障工程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加强对生态环境的保护，推动多个生态修复和环境治理项目的实施，改善了城市生态环境。</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生态环境保护项目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完成的主要项目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社会认可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建委的工作得到了社会各界的广泛认可和赞誉，提升了建委的社会形象和影响力。</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业务增长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通过积极拓展业务，实现了建委业务的稳步增长，各项经济指标均达到预期目标。</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荣誉获得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荣获了多个行业奖项和荣誉，包括优秀工程奖、创新奖等，体现了建委在专业领域的卓越表现。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取得的业绩和荣誉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691" r="269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对团队和组织的贡献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团队建设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注重团队建设，提升团队凝聚力和战斗力，形成了积极向上、团结协作的工作氛围。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人才培养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重视人才培养和引进，通过培训、交流等方式提升员工专业素养和综合能力，为建委的可持续发展提供了有力的人才保障。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组织发展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积极参与组织的发展和改革，提出建设性意见和建议，推动组织不断完善和创新，为建委的长期发展奠定了基础。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工作中的挑战与问题</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在推进一些重大基础设施项目时，由于资金筹措困难，导致项目进度受阻。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项目资金不足</a:t>
            </a:r>
          </a:p>
        </p:txBody>
      </p:sp>
      <p:pic>
        <p:nvPicPr>
          <p:cNvPr id="5" name="Picture 5"/>
          <p:cNvPicPr>
            <a:picLocks noChangeAspect="1"/>
          </p:cNvPicPr>
          <p:nvPr/>
        </p:nvPicPr>
        <p:blipFill>
          <a:blip r:embed="rId2"/>
          <a:srcRect l="30000" r="30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近年来，国家和地方政策法规不断调整，对建委工作提出了新的要求和挑战。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政策法规变动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建委工作涉及多个部门和单位，协调沟通难度较大，需要花费大量时间和精力。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协调沟通难度</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遇到的困难和挑战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https://d.book118.com/976110213005010043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2024-09-10T18:48:10.717</cp:lastPrinted>
  <dcterms:created xsi:type="dcterms:W3CDTF">2024-09-10T10:48:10Z</dcterms:created>
  <dcterms:modified xsi:type="dcterms:W3CDTF">2024-09-10T10:48:13Z</dcterms:modified>
</cp:coreProperties>
</file>