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503A1E-CACA-4FB8-BDF0-1A94F50E0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67725-EAEF-41EC-ACE9-300D9D562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47CDF8-2A2E-4C12-9DF0-14A50A3C2F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1A3BF8-6944-4EE7-B2A4-3513B46978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820769-71EA-4F99-B7B4-0B131973EB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C7A419-3D32-43EB-9186-2948E55574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5CDC9B-DB0F-49E0-A162-F98DA6BA9D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898AC8-A79D-4EBD-B850-1A7E980C9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F8F2AE-A72B-4B5B-AD98-9460A2470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034544-6309-44CB-95B5-FBC3F96591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DA0B7-595D-40F1-AD3B-52D77B8299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12040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网络虚拟化技术模型</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网络虚拟化概述
 网络虚拟化技术发展
 网络虚拟化技术分类
 网络虚拟化技术模型架构
 网络虚拟化关键技术
 网络虚拟化应用场景
 网络虚拟化挑战与未来发展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Subtitle 2"/>
          <p:cNvSpPr>
            <a:spLocks noGrp="1"/>
          </p:cNvSpPr>
          <p:nvPr>
            <p:ph type="subTitle" idx="1"/>
          </p:nvPr>
        </p:nvSpPr>
        <p:spPr/>
        <p:txBody>
          <a:bodyPr/>
          <a:lstStyle/>
          <a:p>
            <a:r>
              <a:t>网络虚拟化技术模型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网络虚拟化的定义和概念</a:t>
            </a:r>
          </a:p>
        </p:txBody>
      </p:sp>
      <p:sp>
        <p:nvSpPr>
          <p:cNvPr id="4" name="Content Placeholder 3"/>
          <p:cNvSpPr>
            <a:spLocks noGrp="1"/>
          </p:cNvSpPr>
          <p:nvPr>
            <p:ph sz="half" idx="2"/>
          </p:nvPr>
        </p:nvSpPr>
        <p:spPr/>
        <p:txBody>
          <a:bodyPr/>
          <a:lstStyle/>
          <a:p>
            <a:r>
              <a:t>1.网络虚拟化是将物理网络资源进行抽象、聚合和分配，形成多个逻辑上独立的网络的过程。</a:t>
            </a:r>
          </a:p>
          <a:p>
            <a:r>
              <a:t>2.网络虚拟化可以提高网络资源的利用率，降低网络管理的复杂度，提高网络的灵活性和可扩展性。</a:t>
            </a:r>
          </a:p>
          <a:p>
            <a:r>
              <a:t>3.网络虚拟化技术包括软件定义网络（SDN）、网络功能虚拟化（NFV）等。</a:t>
            </a:r>
          </a:p>
          <a:p/>
        </p:txBody>
      </p:sp>
      <p:sp>
        <p:nvSpPr>
          <p:cNvPr id="5" name="Text Placeholder 4"/>
          <p:cNvSpPr>
            <a:spLocks noGrp="1"/>
          </p:cNvSpPr>
          <p:nvPr>
            <p:ph type="body" idx="3"/>
          </p:nvPr>
        </p:nvSpPr>
        <p:spPr/>
        <p:txBody>
          <a:bodyPr/>
          <a:lstStyle/>
          <a:p>
            <a:r>
              <a:t>网络虚拟化的发展历程</a:t>
            </a:r>
          </a:p>
        </p:txBody>
      </p:sp>
      <p:sp>
        <p:nvSpPr>
          <p:cNvPr id="6" name="Content Placeholder 5"/>
          <p:cNvSpPr>
            <a:spLocks noGrp="1"/>
          </p:cNvSpPr>
          <p:nvPr>
            <p:ph sz="half" idx="4"/>
          </p:nvPr>
        </p:nvSpPr>
        <p:spPr/>
        <p:txBody>
          <a:bodyPr/>
          <a:lstStyle/>
          <a:p>
            <a:r>
              <a:t>1.网络虚拟化技术经历了多个发展阶段，包括服务器虚拟化、存储虚拟化、网络虚拟化等。</a:t>
            </a:r>
          </a:p>
          <a:p>
            <a:r>
              <a:t>2.随着云计算、大数据、物联网等技术的快速发展，网络虚拟化技术也在不断演进和优化。</a:t>
            </a:r>
          </a:p>
          <a:p>
            <a:r>
              <a:t>3.未来，网络虚拟化技术将更加注重安全性、可靠性和性能方面的提升。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网络虚拟化的技术架构</a:t>
            </a:r>
          </a:p>
        </p:txBody>
      </p:sp>
      <p:sp>
        <p:nvSpPr>
          <p:cNvPr id="4" name="Content Placeholder 3"/>
          <p:cNvSpPr>
            <a:spLocks noGrp="1"/>
          </p:cNvSpPr>
          <p:nvPr>
            <p:ph sz="half" idx="2"/>
          </p:nvPr>
        </p:nvSpPr>
        <p:spPr/>
        <p:txBody>
          <a:bodyPr/>
          <a:lstStyle/>
          <a:p>
            <a:r>
              <a:t>1.网络虚拟化技术架构包括物理层、虚拟化层和逻辑层等多个层次。</a:t>
            </a:r>
          </a:p>
          <a:p>
            <a:r>
              <a:t>2.物理层包括实际的物理网络设备和连接，虚拟化层负责将物理资源进行抽象和聚合，逻辑层提供独立的逻辑网络。</a:t>
            </a:r>
          </a:p>
          <a:p>
            <a:r>
              <a:t>3.不同的网络虚拟化技术可能采用不同的架构和技术实现方式。</a:t>
            </a:r>
          </a:p>
          <a:p/>
        </p:txBody>
      </p:sp>
      <p:sp>
        <p:nvSpPr>
          <p:cNvPr id="5" name="Text Placeholder 4"/>
          <p:cNvSpPr>
            <a:spLocks noGrp="1"/>
          </p:cNvSpPr>
          <p:nvPr>
            <p:ph type="body" idx="3"/>
          </p:nvPr>
        </p:nvSpPr>
        <p:spPr/>
        <p:txBody>
          <a:bodyPr/>
          <a:lstStyle/>
          <a:p>
            <a:r>
              <a:t>网络虚拟化的应用场景</a:t>
            </a:r>
          </a:p>
        </p:txBody>
      </p:sp>
      <p:sp>
        <p:nvSpPr>
          <p:cNvPr id="6" name="Content Placeholder 5"/>
          <p:cNvSpPr>
            <a:spLocks noGrp="1"/>
          </p:cNvSpPr>
          <p:nvPr>
            <p:ph sz="half" idx="4"/>
          </p:nvPr>
        </p:nvSpPr>
        <p:spPr/>
        <p:txBody>
          <a:bodyPr/>
          <a:lstStyle/>
          <a:p>
            <a:r>
              <a:t>1.网络虚拟化可以应用于多个领域，包括数据中心、云计算、5G网络等。</a:t>
            </a:r>
          </a:p>
          <a:p>
            <a:r>
              <a:t>2.在数据中心中，网络虚拟化可以提高资源利用率和灵活性，降低能耗和成本。</a:t>
            </a:r>
          </a:p>
          <a:p>
            <a:r>
              <a:t>3.在云计算中，网络虚拟化可以提供更加高效、安全的网络服务，提高用户体验。</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网络虚拟化概述</a:t>
            </a:r>
          </a:p>
        </p:txBody>
      </p:sp>
      <p:sp>
        <p:nvSpPr>
          <p:cNvPr id="3" name="Text Placeholder 2"/>
          <p:cNvSpPr>
            <a:spLocks noGrp="1"/>
          </p:cNvSpPr>
          <p:nvPr>
            <p:ph type="body" idx="1"/>
          </p:nvPr>
        </p:nvSpPr>
        <p:spPr/>
        <p:txBody>
          <a:bodyPr/>
          <a:lstStyle/>
          <a:p>
            <a:r>
              <a:t>网络虚拟化的优势和挑战</a:t>
            </a:r>
          </a:p>
        </p:txBody>
      </p:sp>
      <p:sp>
        <p:nvSpPr>
          <p:cNvPr id="4" name="Content Placeholder 3"/>
          <p:cNvSpPr>
            <a:spLocks noGrp="1"/>
          </p:cNvSpPr>
          <p:nvPr>
            <p:ph sz="half" idx="2"/>
          </p:nvPr>
        </p:nvSpPr>
        <p:spPr/>
        <p:txBody>
          <a:bodyPr/>
          <a:lstStyle/>
          <a:p>
            <a:r>
              <a:t>1.网络虚拟化可以提高网络资源利用率、降低管理复杂度、提高灵活性和可扩展性等优点。</a:t>
            </a:r>
          </a:p>
          <a:p>
            <a:r>
              <a:t>2.但是，网络虚拟化也面临着安全性、可靠性和性能等方面的挑战和问题。</a:t>
            </a:r>
          </a:p>
          <a:p>
            <a:r>
              <a:t>3.未来，需要继续加强技术创新和应用研究，提高网络虚拟化的性能和可靠性，以满足不断增长的需求。</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网络虚拟化技术发展</a:t>
            </a:r>
          </a:p>
        </p:txBody>
      </p:sp>
      <p:sp>
        <p:nvSpPr>
          <p:cNvPr id="3" name="Subtitle 2"/>
          <p:cNvSpPr>
            <a:spLocks noGrp="1"/>
          </p:cNvSpPr>
          <p:nvPr>
            <p:ph type="subTitle" idx="1"/>
          </p:nvPr>
        </p:nvSpPr>
        <p:spPr/>
        <p:txBody>
          <a:bodyPr/>
          <a:lstStyle/>
          <a:p>
            <a:r>
              <a:t>网络虚拟化技术模型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网络虚拟化技术发展</a:t>
            </a:r>
          </a:p>
        </p:txBody>
      </p:sp>
      <p:sp>
        <p:nvSpPr>
          <p:cNvPr id="3" name="Content Placeholder 2"/>
          <p:cNvSpPr>
            <a:spLocks noGrp="1"/>
          </p:cNvSpPr>
          <p:nvPr>
            <p:ph sz="half" idx="2"/>
          </p:nvPr>
        </p:nvSpPr>
        <p:spPr/>
        <p:txBody>
          <a:bodyPr/>
          <a:lstStyle/>
          <a:p>
            <a:r>
              <a:t>1.网络虚拟化技术正在成为全球网络架构的重要支柱，其主要目标是提高网络资源的利用率和灵活性。</a:t>
            </a:r>
          </a:p>
          <a:p>
            <a:r>
              <a:t>2.随着5G、物联网、边缘计算等技术的快速发展，网络虚拟化技术的需求将进一步增长。</a:t>
            </a:r>
          </a:p>
          <a:p/>
        </p:txBody>
      </p:sp>
      <p:sp>
        <p:nvSpPr>
          <p:cNvPr id="4" name="Text Placeholder 3"/>
          <p:cNvSpPr>
            <a:spLocks noGrp="1"/>
          </p:cNvSpPr>
          <p:nvPr>
            <p:ph type="body" idx="3"/>
          </p:nvPr>
        </p:nvSpPr>
        <p:spPr/>
        <p:txBody>
          <a:bodyPr/>
          <a:lstStyle/>
          <a:p>
            <a:r>
              <a:t>网络虚拟化技术演进</a:t>
            </a:r>
          </a:p>
        </p:txBody>
      </p:sp>
      <p:sp>
        <p:nvSpPr>
          <p:cNvPr id="5" name="Content Placeholder 4"/>
          <p:cNvSpPr>
            <a:spLocks noGrp="1"/>
          </p:cNvSpPr>
          <p:nvPr>
            <p:ph sz="half" idx="4"/>
          </p:nvPr>
        </p:nvSpPr>
        <p:spPr/>
        <p:txBody>
          <a:bodyPr/>
          <a:lstStyle/>
          <a:p>
            <a:r>
              <a:t>1.早期的网络虚拟化技术主要通过软件定义网络（SDN）实现，通过分离控制平面和数据平面，提高了网络的灵活性和可编程性。</a:t>
            </a:r>
          </a:p>
          <a:p>
            <a:r>
              <a:t>2.随着技术的发展，网络功能虚拟化（NFV）逐渐成为主流，它将网络功能以软件的形式运行在通用的硬件平台上，进一步提高了网络的灵活性和资源利用率。</a:t>
            </a:r>
          </a:p>
          <a:p/>
        </p:txBody>
      </p:sp>
      <p:sp>
        <p:nvSpPr>
          <p:cNvPr id="6" name="Text Placeholder 5"/>
          <p:cNvSpPr>
            <a:spLocks noGrp="1"/>
          </p:cNvSpPr>
          <p:nvPr>
            <p:ph type="body" idx="1"/>
          </p:nvPr>
        </p:nvSpPr>
        <p:spPr/>
        <p:txBody>
          <a:bodyPr/>
          <a:lstStyle/>
          <a:p>
            <a:r>
              <a:t>网络虚拟化技术发展概述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网络虚拟化技术发展</a:t>
            </a:r>
          </a:p>
        </p:txBody>
      </p:sp>
      <p:sp>
        <p:nvSpPr>
          <p:cNvPr id="3" name="Content Placeholder 2"/>
          <p:cNvSpPr>
            <a:spLocks noGrp="1"/>
          </p:cNvSpPr>
          <p:nvPr>
            <p:ph sz="half" idx="2"/>
          </p:nvPr>
        </p:nvSpPr>
        <p:spPr/>
        <p:txBody>
          <a:bodyPr/>
          <a:lstStyle/>
          <a:p>
            <a:r>
              <a:t>1.云数据中心是网络虚拟化技术的主要应用场景，通过虚拟化技术，可以实现资源的池化和动态分配，提高数据中心的运营效率。</a:t>
            </a:r>
          </a:p>
          <a:p>
            <a:r>
              <a:t>2.5G核心网也广泛采用了网络虚拟化技术，实现了功能的模块化和资源的共享，提高了5G网络的性能和可扩展性。</a:t>
            </a:r>
          </a:p>
          <a:p/>
        </p:txBody>
      </p:sp>
      <p:sp>
        <p:nvSpPr>
          <p:cNvPr id="4" name="Text Placeholder 3"/>
          <p:cNvSpPr>
            <a:spLocks noGrp="1"/>
          </p:cNvSpPr>
          <p:nvPr>
            <p:ph type="body" idx="3"/>
          </p:nvPr>
        </p:nvSpPr>
        <p:spPr/>
        <p:txBody>
          <a:bodyPr/>
          <a:lstStyle/>
          <a:p>
            <a:r>
              <a:t>网络虚拟化技术发展趋势</a:t>
            </a:r>
          </a:p>
        </p:txBody>
      </p:sp>
      <p:sp>
        <p:nvSpPr>
          <p:cNvPr id="5" name="Content Placeholder 4"/>
          <p:cNvSpPr>
            <a:spLocks noGrp="1"/>
          </p:cNvSpPr>
          <p:nvPr>
            <p:ph sz="half" idx="4"/>
          </p:nvPr>
        </p:nvSpPr>
        <p:spPr/>
        <p:txBody>
          <a:bodyPr/>
          <a:lstStyle/>
          <a:p>
            <a:r>
              <a:t>1.随着人工智能和机器学习技术的发展，网络虚拟化技术将进一步智能化，实现更加智能的网络资源管理和优化。</a:t>
            </a:r>
          </a:p>
          <a:p>
            <a:r>
              <a:t>2.未来，网络虚拟化技术将与边缘计算、物联网等技术深度融合，构建更加高效、智能的网络体系。</a:t>
            </a:r>
          </a:p>
          <a:p/>
        </p:txBody>
      </p:sp>
      <p:sp>
        <p:nvSpPr>
          <p:cNvPr id="6" name="Text Placeholder 5"/>
          <p:cNvSpPr>
            <a:spLocks noGrp="1"/>
          </p:cNvSpPr>
          <p:nvPr>
            <p:ph type="body" idx="1"/>
          </p:nvPr>
        </p:nvSpPr>
        <p:spPr/>
        <p:txBody>
          <a:bodyPr/>
          <a:lstStyle/>
          <a:p>
            <a:r>
              <a:t>网络虚拟化技术应用场景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网络虚拟化技术发展</a:t>
            </a:r>
          </a:p>
        </p:txBody>
      </p:sp>
      <p:sp>
        <p:nvSpPr>
          <p:cNvPr id="3" name="Text Placeholder 2"/>
          <p:cNvSpPr>
            <a:spLocks noGrp="1"/>
          </p:cNvSpPr>
          <p:nvPr>
            <p:ph type="body" idx="1"/>
          </p:nvPr>
        </p:nvSpPr>
        <p:spPr/>
        <p:txBody>
          <a:bodyPr/>
          <a:lstStyle/>
          <a:p>
            <a:r>
              <a:t>网络虚拟化技术挑战与机遇</a:t>
            </a:r>
          </a:p>
        </p:txBody>
      </p:sp>
      <p:sp>
        <p:nvSpPr>
          <p:cNvPr id="4" name="Content Placeholder 3"/>
          <p:cNvSpPr>
            <a:spLocks noGrp="1"/>
          </p:cNvSpPr>
          <p:nvPr>
            <p:ph sz="half" idx="2"/>
          </p:nvPr>
        </p:nvSpPr>
        <p:spPr/>
        <p:txBody>
          <a:bodyPr/>
          <a:lstStyle/>
          <a:p>
            <a:r>
              <a:t>1.网络虚拟化技术的发展面临诸多挑战，如安全性、可靠性和性能等问题。</a:t>
            </a:r>
          </a:p>
          <a:p>
            <a:r>
              <a:t>2.同时，网络虚拟化技术也带来了巨大的机遇，如提高网络资源利用率、降低运营成本、增强网络创新能力等。</a:t>
            </a:r>
          </a:p>
          <a:p/>
        </p:txBody>
      </p:sp>
      <p:sp>
        <p:nvSpPr>
          <p:cNvPr id="5" name="Text Placeholder 4"/>
          <p:cNvSpPr>
            <a:spLocks noGrp="1"/>
          </p:cNvSpPr>
          <p:nvPr>
            <p:ph type="body" idx="3"/>
          </p:nvPr>
        </p:nvSpPr>
        <p:spPr/>
        <p:txBody>
          <a:bodyPr/>
          <a:lstStyle/>
          <a:p>
            <a:r>
              <a:t>网络虚拟化技术发展建议</a:t>
            </a:r>
          </a:p>
        </p:txBody>
      </p:sp>
      <p:sp>
        <p:nvSpPr>
          <p:cNvPr id="6" name="Content Placeholder 5"/>
          <p:cNvSpPr>
            <a:spLocks noGrp="1"/>
          </p:cNvSpPr>
          <p:nvPr>
            <p:ph sz="half" idx="4"/>
          </p:nvPr>
        </p:nvSpPr>
        <p:spPr/>
        <p:txBody>
          <a:bodyPr/>
          <a:lstStyle/>
          <a:p>
            <a:r>
              <a:t>1.加强技术研发和创新，提高网络虚拟化技术的性能和稳定性。</a:t>
            </a:r>
          </a:p>
          <a:p>
            <a:r>
              <a:t>2.建立完善的安全防护体系，确保网络虚拟化技术的安全性。</a:t>
            </a:r>
          </a:p>
          <a:p>
            <a:r>
              <a:t>3.加强产业合作和标准化工作，推动网络虚拟化技术的普及和应用。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Subtitle 2"/>
          <p:cNvSpPr>
            <a:spLocks noGrp="1"/>
          </p:cNvSpPr>
          <p:nvPr>
            <p:ph type="subTitle" idx="1"/>
          </p:nvPr>
        </p:nvSpPr>
        <p:spPr/>
        <p:txBody>
          <a:bodyPr/>
          <a:lstStyle/>
          <a:p>
            <a:r>
              <a:t>网络虚拟化技术模型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Text Placeholder 2"/>
          <p:cNvSpPr>
            <a:spLocks noGrp="1"/>
          </p:cNvSpPr>
          <p:nvPr>
            <p:ph type="body" idx="1"/>
          </p:nvPr>
        </p:nvSpPr>
        <p:spPr/>
        <p:txBody>
          <a:bodyPr/>
          <a:lstStyle/>
          <a:p>
            <a:r>
              <a:t>基于虚拟机的网络虚拟化</a:t>
            </a:r>
          </a:p>
        </p:txBody>
      </p:sp>
      <p:sp>
        <p:nvSpPr>
          <p:cNvPr id="4" name="Content Placeholder 3"/>
          <p:cNvSpPr>
            <a:spLocks noGrp="1"/>
          </p:cNvSpPr>
          <p:nvPr>
            <p:ph sz="half" idx="2"/>
          </p:nvPr>
        </p:nvSpPr>
        <p:spPr/>
        <p:txBody>
          <a:bodyPr/>
          <a:lstStyle/>
          <a:p>
            <a:r>
              <a:t>1.通过虚拟机软件将物理网络设备虚拟化，实现多个虚拟网络设备共享物理资源。</a:t>
            </a:r>
          </a:p>
          <a:p>
            <a:r>
              <a:t>2.支持灵活配置和动态调整，提高设备利用率和资源分配效率。</a:t>
            </a:r>
          </a:p>
          <a:p>
            <a:r>
              <a:t>3.需要考虑虚拟机和物理设备之间的网络性能和安全性问题。</a:t>
            </a:r>
          </a:p>
          <a:p/>
        </p:txBody>
      </p:sp>
      <p:sp>
        <p:nvSpPr>
          <p:cNvPr id="5" name="Text Placeholder 4"/>
          <p:cNvSpPr>
            <a:spLocks noGrp="1"/>
          </p:cNvSpPr>
          <p:nvPr>
            <p:ph type="body" idx="3"/>
          </p:nvPr>
        </p:nvSpPr>
        <p:spPr/>
        <p:txBody>
          <a:bodyPr/>
          <a:lstStyle/>
          <a:p>
            <a:r>
              <a:t>基于软件定义网络（SDN）的网络虚拟化</a:t>
            </a:r>
          </a:p>
        </p:txBody>
      </p:sp>
      <p:sp>
        <p:nvSpPr>
          <p:cNvPr id="6" name="Content Placeholder 5"/>
          <p:cNvSpPr>
            <a:spLocks noGrp="1"/>
          </p:cNvSpPr>
          <p:nvPr>
            <p:ph sz="half" idx="4"/>
          </p:nvPr>
        </p:nvSpPr>
        <p:spPr/>
        <p:txBody>
          <a:bodyPr/>
          <a:lstStyle/>
          <a:p>
            <a:r>
              <a:t>1.将网络控制平面和数据平面分离，通过集中式的控制器实现网络虚拟化。</a:t>
            </a:r>
          </a:p>
          <a:p>
            <a:r>
              <a:t>2.支持灵活的网络配置和管理，提高网络的可扩展性和可靠性。</a:t>
            </a:r>
          </a:p>
          <a:p>
            <a:r>
              <a:t>3.需要考虑控制器的性能和安全性问题，以及与传统网络的兼容性问题。</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Text Placeholder 2"/>
          <p:cNvSpPr>
            <a:spLocks noGrp="1"/>
          </p:cNvSpPr>
          <p:nvPr>
            <p:ph type="body" idx="1"/>
          </p:nvPr>
        </p:nvSpPr>
        <p:spPr/>
        <p:txBody>
          <a:bodyPr/>
          <a:lstStyle/>
          <a:p>
            <a:r>
              <a:t>基于网络功能虚拟化（NFV）的网络虚拟化</a:t>
            </a:r>
          </a:p>
        </p:txBody>
      </p:sp>
      <p:sp>
        <p:nvSpPr>
          <p:cNvPr id="4" name="Content Placeholder 3"/>
          <p:cNvSpPr>
            <a:spLocks noGrp="1"/>
          </p:cNvSpPr>
          <p:nvPr>
            <p:ph sz="half" idx="2"/>
          </p:nvPr>
        </p:nvSpPr>
        <p:spPr/>
        <p:txBody>
          <a:bodyPr/>
          <a:lstStyle/>
          <a:p>
            <a:r>
              <a:t>1.将网络功能软件化，通过虚拟机实现网络功能的部署和升级。</a:t>
            </a:r>
          </a:p>
          <a:p>
            <a:r>
              <a:t>2.支持快速的服务创新和灵活的网络管理，提高网络服务的质量和效率。</a:t>
            </a:r>
          </a:p>
          <a:p>
            <a:r>
              <a:t>3.需要考虑虚拟机的性能和安全性问题，以及网络功能的兼容性和可扩展性问题。</a:t>
            </a:r>
          </a:p>
          <a:p/>
        </p:txBody>
      </p:sp>
      <p:sp>
        <p:nvSpPr>
          <p:cNvPr id="5" name="Text Placeholder 4"/>
          <p:cNvSpPr>
            <a:spLocks noGrp="1"/>
          </p:cNvSpPr>
          <p:nvPr>
            <p:ph type="body" idx="3"/>
          </p:nvPr>
        </p:nvSpPr>
        <p:spPr/>
        <p:txBody>
          <a:bodyPr/>
          <a:lstStyle/>
          <a:p>
            <a:r>
              <a:t>基于叠加网络的网络虚拟化</a:t>
            </a:r>
          </a:p>
        </p:txBody>
      </p:sp>
      <p:sp>
        <p:nvSpPr>
          <p:cNvPr id="6" name="Content Placeholder 5"/>
          <p:cNvSpPr>
            <a:spLocks noGrp="1"/>
          </p:cNvSpPr>
          <p:nvPr>
            <p:ph sz="half" idx="4"/>
          </p:nvPr>
        </p:nvSpPr>
        <p:spPr/>
        <p:txBody>
          <a:bodyPr/>
          <a:lstStyle/>
          <a:p>
            <a:r>
              <a:t>1.在物理网络之上构建逻辑网络，实现多个逻辑网络共享物理资源。</a:t>
            </a:r>
          </a:p>
          <a:p>
            <a:r>
              <a:t>2.支持灵活的网络配置和管理，提高网络的可扩展性和可靠性。</a:t>
            </a:r>
          </a:p>
          <a:p>
            <a:r>
              <a:t>3.需要考虑叠加网络的性能和安全性问题，以及与传统网络的兼容性问题。</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网络虚拟化技术分类</a:t>
            </a:r>
          </a:p>
        </p:txBody>
      </p:sp>
      <p:sp>
        <p:nvSpPr>
          <p:cNvPr id="3" name="Text Placeholder 2"/>
          <p:cNvSpPr>
            <a:spLocks noGrp="1"/>
          </p:cNvSpPr>
          <p:nvPr>
            <p:ph type="body" idx="1"/>
          </p:nvPr>
        </p:nvSpPr>
        <p:spPr/>
        <p:txBody>
          <a:bodyPr/>
          <a:lstStyle/>
          <a:p>
            <a:r>
              <a:t>基于虚拟专用网络（VPN）的网络虚拟化</a:t>
            </a:r>
          </a:p>
        </p:txBody>
      </p:sp>
      <p:sp>
        <p:nvSpPr>
          <p:cNvPr id="4" name="Content Placeholder 3"/>
          <p:cNvSpPr>
            <a:spLocks noGrp="1"/>
          </p:cNvSpPr>
          <p:nvPr>
            <p:ph sz="half" idx="2"/>
          </p:nvPr>
        </p:nvSpPr>
        <p:spPr/>
        <p:txBody>
          <a:bodyPr/>
          <a:lstStyle/>
          <a:p>
            <a:r>
              <a:t>1.通过在公共网络上建立加密通道，实现多个虚拟专用网络共享物理资源。</a:t>
            </a:r>
          </a:p>
          <a:p>
            <a:r>
              <a:t>2.支持安全的远程接入和灵活的网络配置，提高网络的可用性和可扩展性。</a:t>
            </a:r>
          </a:p>
          <a:p>
            <a:r>
              <a:t>3.需要考虑VPN的安全性和性能问题，以及不同VPN协议之间的兼容性问题。</a:t>
            </a:r>
          </a:p>
          <a:p/>
        </p:txBody>
      </p:sp>
      <p:sp>
        <p:nvSpPr>
          <p:cNvPr id="5" name="Text Placeholder 4"/>
          <p:cNvSpPr>
            <a:spLocks noGrp="1"/>
          </p:cNvSpPr>
          <p:nvPr>
            <p:ph type="body" idx="3"/>
          </p:nvPr>
        </p:nvSpPr>
        <p:spPr/>
        <p:txBody>
          <a:bodyPr/>
          <a:lstStyle/>
          <a:p>
            <a:r>
              <a:t>基于容器技术的网络虚拟化</a:t>
            </a:r>
          </a:p>
        </p:txBody>
      </p:sp>
      <p:sp>
        <p:nvSpPr>
          <p:cNvPr id="6" name="Content Placeholder 5"/>
          <p:cNvSpPr>
            <a:spLocks noGrp="1"/>
          </p:cNvSpPr>
          <p:nvPr>
            <p:ph sz="half" idx="4"/>
          </p:nvPr>
        </p:nvSpPr>
        <p:spPr/>
        <p:txBody>
          <a:bodyPr/>
          <a:lstStyle/>
          <a:p>
            <a:r>
              <a:t>1.通过容器技术将应用程序和其运行环境一起打包，实现轻量级的网络虚拟化。</a:t>
            </a:r>
          </a:p>
          <a:p>
            <a:r>
              <a:t>2.支持快速的应用程序部署和管理，提高应用程序的可移植性和可扩展性。</a:t>
            </a:r>
          </a:p>
          <a:p>
            <a:r>
              <a:t>3.需要考虑容器的网络和安全性问题，以及容器管理和监控的效率和可靠性问题。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网络虚拟化技术模型架构</a:t>
            </a:r>
          </a:p>
        </p:txBody>
      </p:sp>
      <p:sp>
        <p:nvSpPr>
          <p:cNvPr id="3" name="Subtitle 2"/>
          <p:cNvSpPr>
            <a:spLocks noGrp="1"/>
          </p:cNvSpPr>
          <p:nvPr>
            <p:ph type="subTitle" idx="1"/>
          </p:nvPr>
        </p:nvSpPr>
        <p:spPr/>
        <p:txBody>
          <a:bodyPr/>
          <a:lstStyle/>
          <a:p>
            <a:r>
              <a:t>网络虚拟化技术模型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网络虚拟化技术模型架构</a:t>
            </a:r>
          </a:p>
        </p:txBody>
      </p:sp>
      <p:sp>
        <p:nvSpPr>
          <p:cNvPr id="3" name="Text Placeholder 2"/>
          <p:cNvSpPr>
            <a:spLocks noGrp="1"/>
          </p:cNvSpPr>
          <p:nvPr>
            <p:ph type="body" idx="1"/>
          </p:nvPr>
        </p:nvSpPr>
        <p:spPr/>
        <p:txBody>
          <a:bodyPr/>
          <a:lstStyle/>
          <a:p>
            <a:r>
              <a:t>网络虚拟化技术模型架构概述</a:t>
            </a:r>
          </a:p>
        </p:txBody>
      </p:sp>
      <p:sp>
        <p:nvSpPr>
          <p:cNvPr id="4" name="Content Placeholder 3"/>
          <p:cNvSpPr>
            <a:spLocks noGrp="1"/>
          </p:cNvSpPr>
          <p:nvPr>
            <p:ph sz="half" idx="2"/>
          </p:nvPr>
        </p:nvSpPr>
        <p:spPr/>
        <p:txBody>
          <a:bodyPr/>
          <a:lstStyle/>
          <a:p>
            <a:r>
              <a:t>1.网络虚拟化技术模型架构是一种实现网络资源灵活分配和高效利用的技术框架。</a:t>
            </a:r>
          </a:p>
          <a:p>
            <a:r>
              <a:t>2.通过虚拟化技术，将物理网络资源抽象为逻辑资源，实现资源的池化和共享。</a:t>
            </a:r>
          </a:p>
          <a:p>
            <a:r>
              <a:t>3.网络虚拟化技术模型架构包括虚拟化层、控制层和数据转发层。</a:t>
            </a:r>
          </a:p>
          <a:p/>
        </p:txBody>
      </p:sp>
      <p:sp>
        <p:nvSpPr>
          <p:cNvPr id="5" name="Text Placeholder 4"/>
          <p:cNvSpPr>
            <a:spLocks noGrp="1"/>
          </p:cNvSpPr>
          <p:nvPr>
            <p:ph type="body" idx="3"/>
          </p:nvPr>
        </p:nvSpPr>
        <p:spPr/>
        <p:txBody>
          <a:bodyPr/>
          <a:lstStyle/>
          <a:p>
            <a:r>
              <a:t>虚拟化层</a:t>
            </a:r>
          </a:p>
        </p:txBody>
      </p:sp>
      <p:sp>
        <p:nvSpPr>
          <p:cNvPr id="6" name="Content Placeholder 5"/>
          <p:cNvSpPr>
            <a:spLocks noGrp="1"/>
          </p:cNvSpPr>
          <p:nvPr>
            <p:ph sz="half" idx="4"/>
          </p:nvPr>
        </p:nvSpPr>
        <p:spPr/>
        <p:txBody>
          <a:bodyPr/>
          <a:lstStyle/>
          <a:p>
            <a:r>
              <a:t>1.虚拟化层负责将物理网络资源抽象为逻辑资源，包括虚拟网络、虚拟交换机等。</a:t>
            </a:r>
          </a:p>
          <a:p>
            <a:r>
              <a:t>2.虚拟化层需要实现资源的隔离、分配和调度，确保不同虚拟网络之间的互不影响。</a:t>
            </a:r>
          </a:p>
          <a:p>
            <a:r>
              <a:t>3.常用的虚拟化技术包括服务器虚拟化、网络虚拟化和存储虚拟化。</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https://d.book118.com/976112040032010040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网络虚拟化概述</vt:lpstr>
      <vt:lpstr> 网络虚拟化概述</vt:lpstr>
      <vt:lpstr> 网络虚拟化概述</vt:lpstr>
      <vt:lpstr> 网络虚拟化概述</vt:lpstr>
      <vt:lpstr> 网络虚拟化技术发展</vt:lpstr>
      <vt:lpstr> 网络虚拟化技术发展</vt:lpstr>
      <vt:lpstr> 网络虚拟化技术发展</vt:lpstr>
      <vt:lpstr> 网络虚拟化技术发展</vt:lpstr>
      <vt:lpstr> 网络虚拟化技术分类</vt:lpstr>
      <vt:lpstr> 网络虚拟化技术分类</vt:lpstr>
      <vt:lpstr> 网络虚拟化技术分类</vt:lpstr>
      <vt:lpstr> 网络虚拟化技术分类</vt:lpstr>
      <vt:lpstr> 网络虚拟化技术模型架构</vt:lpstr>
      <vt:lpstr> 网络虚拟化技术模型架构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2024-09-06T09:44:56.191</cp:lastPrinted>
  <dcterms:created xsi:type="dcterms:W3CDTF">2024-09-06T01:44:56Z</dcterms:created>
  <dcterms:modified xsi:type="dcterms:W3CDTF">2024-09-06T01:44:58Z</dcterms:modified>
</cp:coreProperties>
</file>