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5AF8B-9938-4832-906A-93F8268D6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C9678-C916-4869-8BFD-D05DA8B38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03721-9020-43CF-BA67-146CE790A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8AE52F-D9F0-42E1-8304-1FAFD856C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0068AF-6644-49D3-8A20-4B714DC74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51B079-C21C-4939-8D99-A889377E1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0BD18C-5BE9-4412-9942-8DFFDF3C3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0BD249-E31E-4F1C-8299-6A6F3A2C5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9AC1BD-9CF6-4096-BE8E-27A87DCD1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49315-0B65-4B9C-9F0B-5F9E01DA4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C2190-CFC0-432E-9694-BA69D1126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11410020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《薄膜淀积》PPT课件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薄膜淀积技术简介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薄膜淀积技术原理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薄膜淀积技术分类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薄膜淀积技术应用实例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薄膜淀积技术面临的挑战与未来发展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薄膜淀积技术简介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薄膜淀积技术是指在固体表面或界面上，通过物理或化学方法，将物质以单层或多层的形式均匀或非均匀地沉积成薄膜的技术。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薄膜淀积技术涉及的领域广泛，包括电子、光学、磁学、机械、化学、生物医学等。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薄膜淀积技术具有许多优点，如高精度、高效率、低成本等，因此在现代工业和科研领域得到了广泛应用。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薄膜淀积技术的定义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薄膜淀积技术的应用领域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磁记录技术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通过薄膜淀积技术制备的磁性薄膜在磁记录技术中具有重要作用，如硬盘、磁带等。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光学镀膜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薄膜淀积技术在光学镀膜领域的应用广泛，如反射镜、滤光片、增透膜等。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电子器件制造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薄膜淀积技术在制造电子器件中发挥着重要作用，如半导体器件、集成电路、微电子机械系统等。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机械工业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薄膜淀积技术在机械工业中用于制备耐磨、耐腐蚀、耐高温等高性能涂层。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化学和生物医学领域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薄膜淀积技术在化学和生物医学领域的应用包括催化剂、传感器、生物芯片等。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物理气相沉积（PVD）和化学气相沉积（CVD）技术的出现，为薄膜淀积技术的发展奠定了基础。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随着新材料、新技术的不断涌现，薄膜淀积技术不断创新发展，应用领域不断扩大。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随着半导体工业的快速发展，薄膜淀积技术在电子器件制造领域得到了广泛应用。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20世纪60年代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随着光学镀膜技术的发展，薄膜淀积技术在光学领域的应用逐渐增多。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20世纪70年代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随着超大规模集成电路（VLSI）的发展，薄膜淀积技术得到了更加广泛的应用。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薄膜淀积技术的发展历程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薄膜淀积技术原理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物理淀积的优点是可以在较低温度下制备各种材料薄膜，适用于大面积、复杂形状基底的制备。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物理淀积是利用物理过程（如蒸发、溅射、辉光放电等）将材料从源中转移到基底上，形成薄膜的过程。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物理淀积过程中，材料源和基底之间没有化学反应发生，只是物理转移过程。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物理淀积原理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化学淀积是利用化学反应将源物质转化为气态或液态产物，并在基底上沉积成膜的过程。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化学反应过程中，源物质与反应气体之间发生化学反应，生成新的材料并沉积在基底上。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5966" b="1596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化学淀积的优点是可以在较高温度下制备各种材料薄膜，适用于制备高熔点、难熔材料薄膜。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993" b="1499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化学淀积原理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物理气相淀积和化学气相淀积都是常用的薄膜淀积技术，它们在原理和应用上有一些不同之处。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物理气相淀积过程中，材料从源中转移到基底上，没有化学反应发生，制备温度较低，适用于大面积、复杂形状基底的制备。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化学气相淀积过程中，源物质与反应气体之间发生化学反应，生成新的材料并沉积在基底上，制备温度较高，适用于制备高熔点、难熔材料薄膜。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074" r="21074"/>
          <a:stretch>
            <a:fillRect/>
          </a:stretch>
        </p:blipFill>
        <p:spPr>
          <a:xfrm>
            <a:off x="6774259" y="1242134"/>
            <a:ext cx="5232459" cy="508750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物理气相淀积与化学气相淀积的比较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薄膜淀积技术分类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007" b="60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利用加热蒸发的方式，将金属、非金属材料加热至熔点以上，然后迅速冷却在基材表面形成固态薄膜。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利用高能电子束激发源，将金属、非金属材料加热至熔点以上，然后迅速冷却在基材表面形成固态薄膜。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真空镀膜技术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电子束蒸发镀膜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真空蒸发镀膜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https://d.book118.com/976114100201010032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2024-08-31T23:32:13.736</cp:lastPrinted>
  <dcterms:created xsi:type="dcterms:W3CDTF">2024-08-31T15:32:13Z</dcterms:created>
  <dcterms:modified xsi:type="dcterms:W3CDTF">2024-08-31T15:32:15Z</dcterms:modified>
</cp:coreProperties>
</file>