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4E968-EB77-45EA-84BB-D7D60346F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190EC-B9E0-4148-A65B-48FFBA882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68422-0727-4B86-8D2E-D9129C2E3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BD29A-23E6-43B1-9018-28A8F4C78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72B977-B6F1-447A-A7D7-BCA5B74D6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4CA74-561D-4CA1-8EC7-68DF5294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F2DC48-62FB-4ECA-96FA-7858934B3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4278E-8830-4FA2-A637-B2F53AD9B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4934A-2C24-49AB-886D-BBD291BB0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0F6B1-895D-4F72-9913-941124877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F9EE2-1C05-4E19-B29C-DE842FDBF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201521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在旅游景区服务中培养专业素养技巧总结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专业素养内涵与要求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沟通技巧在旅游景区服务中应用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礼仪规范在旅游景区服务中实践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团队协作在旅游景区服务中作用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创新意识在旅游景区服务中培养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指具有参观游览、休闲度假、康乐健身等功能，具备相应旅游服务设施并提供相应旅游服务的独立管理区。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包括自然性、文化性、历史性、地域性、经济性等特点。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优质服务是提升游客满意度和忠诚度的关键，直接影响游客对景区的整体评价。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提升游客体验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促进景区发展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92" r="17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增强旅游竞争力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" r="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良好的服务有助于提升景区形象和知名度，吸引更多游客，推动景区可持续发展。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在激烈的市场竞争中，优质的服务是景区脱颖而出的重要因素。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旅游景区服务重要性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目前，我国旅游景区服务水平参差不齐，部分景区存在服务设施不完善、服务质量不高等问题。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随着游客需求日益多样化、个性化，对服务的要求也越来越高，景区服务面临巨大挑战。同时，互联网技术的发展也带来了新的服务模式和管理方式，需要景区适应并创新服务模式。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389" b="53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旅游景区服务现状及挑战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专业素养内涵与要求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专业素养定义及构成要素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专业素养定义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指从事某一职业所必须具备的知识、技能、态度和价值观等方面的综合素质。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构成要素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包括专业知识、职业技能、职业道德、服务意识、沟通能力、团队协作能力等。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塑造良好形象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专业素养是旅游景区服务人员形象的重要组成部分，高素养的服务人员能够展现景区良好形象，吸引更多游客。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促进景区发展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专业素养的提升有助于服务人员更好地理解和执行景区发展战略，为景区可持续发展做出贡献。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专业素养高的服务人员能够提供更优质、更专业的服务，满足游客需求，提升游客满意度。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旅游景区服务中专业素养重要性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提升专业素养途径与方法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系统学习专业知识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通过参加培训课程、自学等方式，系统学习旅游景区服务相关的专业知识，包括旅游学、管理学、心理学等。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实践锻炼职业技能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通过实际工作、模拟演练等方式，不断锻炼职业技能，如导游讲解技巧、客户服务技巧等。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培养职业道德和服务意识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树立正确的职业观念，遵守职业道德规范，增强服务意识，积极为游客提供优质服务。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提高沟通能力和团队协作能力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通过参加沟通技巧培训、团队建设活动等方式，提高沟通能力和团队协作能力，更好地与游客和同事沟通合作。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沟通技巧在旅游景区服务中应用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积极倾听游客的需求和意见，给予充分关注，不打断游客发言。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用简洁明了的语言传达信息，避免使用专业术语或复杂的词汇。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通过微笑、眼神交流、肢体语言等方式传递友好和尊重的信息。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保持平和、耐心的态度，不因个人情绪影响服务质量。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年轻游客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采用轻松、活泼的语气，提供个性化的服务和建议。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老年游客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耐心倾听，提供详细的信息和解释，关注他们的特殊需求。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家庭游客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关注孩子的需求和安全，提供家庭友好的活动和设施。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团队游客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与领队或导游保持良好沟通，确保行程顺利并满足团队整体需求。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面对不同游客类型沟通策略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对游客的投诉给予充分关注，认真倾听他们的不满和意见。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认真倾听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及时解决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寻求上级协助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在处理投诉时保持冷静和客观，不因个人情绪而激化矛盾。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对于能够立即解决的问题，迅速采取措施进行解决，确保游客满意。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对于无法解决的问题，及时向上级汇报并寻求协助，确保问题得到妥善处理。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处理游客投诉与纠纷方法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礼仪规范在旅游景区服务中实践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https://d.book118.com/976120152115010044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2024-09-12T20:54:33.762</cp:lastPrinted>
  <dcterms:created xsi:type="dcterms:W3CDTF">2024-09-12T12:54:33Z</dcterms:created>
  <dcterms:modified xsi:type="dcterms:W3CDTF">2024-09-12T12:54:35Z</dcterms:modified>
</cp:coreProperties>
</file>