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D9E19-E70D-4409-B2DD-78FF1129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A73E5-4027-4610-9D6A-0F0D717E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C9971-2FBE-496D-ACB2-A69121BD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C736D-0556-4A24-BEA7-668DB44DF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E2268-F174-4822-B28F-0860E037E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B063D-7704-47C6-B09E-DEF166F2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D7759-D279-4007-9C8D-1C88BD95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D4149-3920-4D0D-9315-36DF9473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25C5C-8F61-4C95-9E57-F37514954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004E-4A00-4D1F-9096-B70D897F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D9CE4-0135-4F58-BDDE-48481D751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22003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人大常委会工作报告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人大常委会工作概述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决策与自身建设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明确人大常委会工作职责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阐述人大常委会在国家政治生活中的地位和作用，明确其工作职责和任务。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对过去一年人大常委会的工作进行全面回顾，总结经验教训，为下一步工作提供参考。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结合国家发展大局和人民群众需求，展望人大常委会未来发展方向和目标。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报告的范围和重点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立法工作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介绍人大常委会在立法方面的主要成果和进展，包括制定、修改、废止法律等。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阐述人大常委会在监督政府、法院、检察院等方面的工作情况，包括听取和审议专项工作报告、开展执法检查等。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代表工作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介绍人大常委会在加强代表工作、发挥代表作用方面的措施和成效，包括加强代表培训、组织代表视察、推动代表议案建议办理等。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自身建设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阐述人大常委会在加强自身建设、提高履职能力方面的举措和成效，包括加强机构建设、完善工作机制、提高干部素质等。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人大常委会工作概述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制定、修改和解释法律，监督法律的实施。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对国家行政、监察、审判、检察等机关的工作进行监督，提出意见和建议。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对国家重大事项进行决定，如国民经济和社会发展计划、国家预算等。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任免权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任免国家机关领导人员，如国家主席、国务院总理等。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人大常委会的职责和权力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由全国人民代表大会选举产生，包括委员长、副委员长、秘书长和委员等。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实行集体负责制，按照民主集中制的原则进行决策和运作。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定期召开常委会会议，审议和决定重大事项。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工作机构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设立专门的工作机构和办事机构，负责常委会的日常工作。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人大常委会的组成和运作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加强重点领域立法，提高立法质量和效率。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加强对国家机关工作的监督，推动解决人民群众关心的热点问题。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加强与代表的联系和沟通，支持和保障代表依法履行职责。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对外交往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积极开展对外交往与合作，推动国际人权事业和法治建设。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人大常委会的工作重点和成果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立法计划的制定和实施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深入调查研究，广泛听取意见，科学论证评估，确定立法项目。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加强组织协调，推动各部门按照立法计划有序开展工作。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制定年度立法计划，明确立法工作的目标、任务和时间节点。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定期开展立法计划实施情况的检查和评估，确保计划得到有效执行。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重要法律法规的审议和通过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严格遵循法定程序，确保法律法规草案的审议和通过符合法律法规的规定。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认真审议法律法规草案，充分发扬民主，保障人民通过多种途径参与立法活动。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及时公布审议结果和通过情况，接受社会监督。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着重对法律法规草案的合法性、合理性、可行性进行审查，提高立法质量。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建立健全立法后评估制度，对实施效果进行评估，及时发现问题和不足。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针对评估结果，对法律法规进行及时修改完善，确保其适应经济社会发展需要。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加强对法律法规实施情况的监督检查，保障其得到有效执行。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广泛听取社会各方面的意见和建议，不断改进立法工作，提高立法水平。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立法后评估和修改完善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制定年度监督计划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根据人大常委会的职责和工作重点，制定年度监督计划，明确监督的对象、内容、方式和时间安排。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加强计划执行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严格按照监督计划开展工作，确保各项监督任务得到有效落实。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及时调整完善计划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根据实际情况，对监督计划进行及时调整和完善，确保监督工作的针对性和实效性。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监督计划的制定和实施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https://d.book118.com/976122003113010103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2024-09-28T18:56:03.414</cp:lastPrinted>
  <dcterms:created xsi:type="dcterms:W3CDTF">2024-09-28T10:56:03Z</dcterms:created>
  <dcterms:modified xsi:type="dcterms:W3CDTF">2024-09-28T10:56:05Z</dcterms:modified>
</cp:coreProperties>
</file>