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5A6A4-A168-4ACD-9F03-050B0261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A903E-195D-446D-ADBC-AE823A053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B679C-7072-4EB2-BC24-4311A0243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2C615-6653-46AC-A3A7-66779F9B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6672B-D3C0-47D7-9D60-DB7B1B3B4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B07635-2F1A-4DBE-8789-D7C4DFDB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957DE-79F3-47FA-BBA7-BE67D9B1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68F4B-521D-4920-AA00-55210FBA8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8137F-4406-484A-9EF3-F1D1706CA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4E11B-E182-4CFA-9EA1-F7F4AD33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7C42F-CE08-49EE-A2DE-53838FD3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2212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检查管理的质量与安全管理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检查管理的质量方面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检查管理的安全方面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加强质量与安全管理的建议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73" r="4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通过规范检查流程、提高检查人员技能等方式，提高检查效率，确保检查工作的高效进行。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保障质量安全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通过加强检查管理，确保产品或服务的质量和安全，防止质量问题和安全事故的发生。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通过提升检查管理水平，推动企业质量、安全、环保等方面的全面提升，增强企业核心竞争力，实现企业可持续发展。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介绍企业当前检查管理的组织架构、人员配置、制度建设等方面的现状。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分析当前检查管理中存在的问题，如检查流程不规范、检查标准不明确、检查人员技能不足等。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改进措施及建议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提出针对存在问题的改进措施和建议，如完善检查流程、制定明确的检查标准、加强检查人员培训等。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阐述企业未来在检查管理方面的发展规划和目标，如建立全面的检查管理体系、实现检查流程的自动化和智能化等。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质量与安全管理概述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质量管理是指通过制定和实施一系列质量方针、目标、策划、控制、保证和改进等活动，确保产品或服务满足规定要求的过程。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安全管理是指通过识别、评估和控制危险源，采取必要的措施和手段，保障人员、财产和环境安全的过程。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优质的产品和服务是企业赢得市场和客户信任的关键，通过质量与安全管理可以提升企业形象和品牌价值，进而增强企业竞争力。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安全是企业生产经营的基石，通过安全管理可以确保员工和客户的人身安全和财产安全，维护社会稳定和谐。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保障员工和客户安全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质量与安全管理有助于企业实现可持续发展，提高资源利用效率，减少浪费和污染，推动绿色发展和低碳经济。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质量管理和安全管理在很多方面是相互促进的。例如，提高产品质量可以减少安全事故的发生；加强安全管理可以提升员工的工作效率和产品质量。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质量管理和安全管理的最终目标是相同的，即确保企业的生产经营活动顺利进行，保障员工和客户的安全和健康，实现企业可持续发展。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在实际工作中，质量管理和安全管理往往需要综合考虑。例如，在制定产品标准时，需要同时考虑产品质量和安全性能的要求；在进行生产过程控制时，需要同时关注产品质量和安全风险的控制。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检查管理的质量方面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根据行业规范、法律法规和企业实际情况，制定具体、可操作的检查标准，确保检查工作的规范性和一致性。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制定明确的检查标准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在检查过程中，必须严格遵守制定的检查标准，不得随意更改或降低标准，确保检查结果的客观性和公正性。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严格执行检查标准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随着技术和管理的不断进步，应定期对检查标准进行修订和完善，以适应新的发展需求。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不断完善检查标准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检查标准的制定与执行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优化检查流程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通过对检查流程的全面分析，找出存在的瓶颈和问题，提出针对性的优化措施，提高检查效率和质量。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引入先进技术和工具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积极采用先进的检查技术和工具，如自动化检测设备、数据分析软件等，提高检查的准确性和效率。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加强不同部门之间的沟通与协作，确保检查工作的顺利进行和检查结果的及时反馈。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检查流程的优化与改进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建立数据共享平台，实现不同部门之间的数据共享和协同工作，提高管理效率和响应速度。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建立数据分析机制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对检查过程中收集的数据进行整理、分析和挖掘，找出存在的问题和规律，为改进管理提供决策支持。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利用数据进行预测和预防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通过对历史数据的分析，预测可能出现的问题和风险，制定相应的预防措施，降低事故发生的概率。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检查数据的分析与利用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检查管理的安全方面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https://d.book118.com/976122125120010040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2024-09-06T22:03:12.318</cp:lastPrinted>
  <dcterms:created xsi:type="dcterms:W3CDTF">2024-09-06T14:03:12Z</dcterms:created>
  <dcterms:modified xsi:type="dcterms:W3CDTF">2024-09-06T14:03:14Z</dcterms:modified>
</cp:coreProperties>
</file>